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12"/>
  </p:notesMasterIdLst>
  <p:handoutMasterIdLst>
    <p:handoutMasterId r:id="rId13"/>
  </p:handoutMasterIdLst>
  <p:sldIdLst>
    <p:sldId id="259" r:id="rId3"/>
    <p:sldId id="260" r:id="rId4"/>
    <p:sldId id="378" r:id="rId5"/>
    <p:sldId id="374" r:id="rId6"/>
    <p:sldId id="350" r:id="rId7"/>
    <p:sldId id="373" r:id="rId8"/>
    <p:sldId id="379" r:id="rId9"/>
    <p:sldId id="377" r:id="rId10"/>
    <p:sldId id="347" r:id="rId11"/>
  </p:sldIdLst>
  <p:sldSz cx="12192000" cy="6858000"/>
  <p:notesSz cx="7086600" cy="93726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uis Ruffino" initials="LR" lastIdx="4" clrIdx="0">
    <p:extLst>
      <p:ext uri="{19B8F6BF-5375-455C-9EA6-DF929625EA0E}">
        <p15:presenceInfo xmlns:p15="http://schemas.microsoft.com/office/powerpoint/2012/main" userId="ee8ea65665463781" providerId="Windows Live"/>
      </p:ext>
    </p:extLst>
  </p:cmAuthor>
  <p:cmAuthor id="2" name="Cynthia Morris" initials="CM" lastIdx="14" clrIdx="1">
    <p:extLst>
      <p:ext uri="{19B8F6BF-5375-455C-9EA6-DF929625EA0E}">
        <p15:presenceInfo xmlns:p15="http://schemas.microsoft.com/office/powerpoint/2012/main" userId="Cynthia Morris" providerId="None"/>
      </p:ext>
    </p:extLst>
  </p:cmAuthor>
  <p:cmAuthor id="3" name="Katie Ryan" initials="KR" lastIdx="1" clrIdx="2">
    <p:extLst>
      <p:ext uri="{19B8F6BF-5375-455C-9EA6-DF929625EA0E}">
        <p15:presenceInfo xmlns:p15="http://schemas.microsoft.com/office/powerpoint/2012/main" userId="43f54081efffdf0f" providerId="Windows Live"/>
      </p:ext>
    </p:extLst>
  </p:cmAuthor>
  <p:cmAuthor id="4" name="Laskowsky CIV Katrina G" initials="KGL" lastIdx="1" clrIdx="3">
    <p:extLst>
      <p:ext uri="{19B8F6BF-5375-455C-9EA6-DF929625EA0E}">
        <p15:presenceInfo xmlns:p15="http://schemas.microsoft.com/office/powerpoint/2012/main" userId="Laskowsky CIV Katrina 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0000"/>
    <a:srgbClr val="AF1E2D"/>
    <a:srgbClr val="5B9EA4"/>
    <a:srgbClr val="324966"/>
    <a:srgbClr val="00133A"/>
    <a:srgbClr val="002649"/>
    <a:srgbClr val="A09151"/>
    <a:srgbClr val="ADAFAA"/>
    <a:srgbClr val="0026AD"/>
    <a:srgbClr val="AD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56487" autoAdjust="0"/>
  </p:normalViewPr>
  <p:slideViewPr>
    <p:cSldViewPr snapToGrid="0">
      <p:cViewPr varScale="1">
        <p:scale>
          <a:sx n="42" d="100"/>
          <a:sy n="42" d="100"/>
        </p:scale>
        <p:origin x="1867" y="34"/>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80" d="100"/>
        <a:sy n="80" d="100"/>
      </p:scale>
      <p:origin x="0" y="0"/>
    </p:cViewPr>
  </p:sorterViewPr>
  <p:notesViewPr>
    <p:cSldViewPr snapToGrid="0">
      <p:cViewPr varScale="1">
        <p:scale>
          <a:sx n="52" d="100"/>
          <a:sy n="52" d="100"/>
        </p:scale>
        <p:origin x="157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A90C66-46DE-4CAA-8FD1-F120D4B9715A}"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45457609-C204-41CE-A368-B7CE6691ACF8}">
      <dgm:prSet phldrT="[Text]"/>
      <dgm:spPr>
        <a:solidFill>
          <a:srgbClr val="ADAFAA"/>
        </a:solidFill>
        <a:scene3d>
          <a:camera prst="orthographicFront"/>
          <a:lightRig rig="threePt" dir="t"/>
        </a:scene3d>
        <a:sp3d>
          <a:bevelT/>
        </a:sp3d>
      </dgm:spPr>
      <dgm:t>
        <a:bodyPr/>
        <a:lstStyle/>
        <a:p>
          <a:pPr marL="339725" indent="-339725"/>
          <a:r>
            <a:rPr lang="en-US" dirty="0">
              <a:solidFill>
                <a:schemeClr val="tx1"/>
              </a:solidFill>
            </a:rPr>
            <a:t>1. Brainstorm new expenses when starting a family.</a:t>
          </a:r>
        </a:p>
      </dgm:t>
    </dgm:pt>
    <dgm:pt modelId="{E0E73178-EFF1-410E-8381-4CEFE3522285}" type="parTrans" cxnId="{5E2D2BB0-714B-4138-81FF-CA5C8F36FC36}">
      <dgm:prSet/>
      <dgm:spPr/>
      <dgm:t>
        <a:bodyPr/>
        <a:lstStyle/>
        <a:p>
          <a:endParaRPr lang="en-US"/>
        </a:p>
      </dgm:t>
    </dgm:pt>
    <dgm:pt modelId="{4CFD00FB-2E4D-4450-B2B3-1DF8AABA8D96}" type="sibTrans" cxnId="{5E2D2BB0-714B-4138-81FF-CA5C8F36FC36}">
      <dgm:prSet/>
      <dgm:spPr>
        <a:solidFill>
          <a:srgbClr val="A09151">
            <a:alpha val="89804"/>
          </a:srgbClr>
        </a:solidFill>
        <a:scene3d>
          <a:camera prst="orthographicFront"/>
          <a:lightRig rig="threePt" dir="t"/>
        </a:scene3d>
        <a:sp3d>
          <a:bevelT/>
        </a:sp3d>
      </dgm:spPr>
      <dgm:t>
        <a:bodyPr/>
        <a:lstStyle/>
        <a:p>
          <a:endParaRPr lang="en-US" dirty="0"/>
        </a:p>
      </dgm:t>
    </dgm:pt>
    <dgm:pt modelId="{142E5503-97F2-4772-A392-0247E3D6CEFF}">
      <dgm:prSet phldrT="[Text]"/>
      <dgm:spPr>
        <a:solidFill>
          <a:srgbClr val="ADAFAA"/>
        </a:solidFill>
        <a:scene3d>
          <a:camera prst="orthographicFront"/>
          <a:lightRig rig="threePt" dir="t"/>
        </a:scene3d>
        <a:sp3d>
          <a:bevelT/>
        </a:sp3d>
      </dgm:spPr>
      <dgm:t>
        <a:bodyPr/>
        <a:lstStyle/>
        <a:p>
          <a:r>
            <a:rPr lang="en-US" dirty="0">
              <a:solidFill>
                <a:schemeClr val="tx1"/>
              </a:solidFill>
            </a:rPr>
            <a:t>2. Take </a:t>
          </a:r>
          <a:r>
            <a:rPr lang="en-US" b="1" dirty="0">
              <a:solidFill>
                <a:schemeClr val="tx1"/>
              </a:solidFill>
            </a:rPr>
            <a:t>5 minutes</a:t>
          </a:r>
          <a:r>
            <a:rPr lang="en-US" dirty="0">
              <a:solidFill>
                <a:schemeClr val="tx1"/>
              </a:solidFill>
            </a:rPr>
            <a:t>.</a:t>
          </a:r>
        </a:p>
      </dgm:t>
    </dgm:pt>
    <dgm:pt modelId="{58D81126-97C3-4446-B6D9-B4EE5287C7E5}" type="parTrans" cxnId="{D7B8F081-5F62-4B7E-8B14-CEDA1F2360F5}">
      <dgm:prSet/>
      <dgm:spPr/>
      <dgm:t>
        <a:bodyPr/>
        <a:lstStyle/>
        <a:p>
          <a:endParaRPr lang="en-US"/>
        </a:p>
      </dgm:t>
    </dgm:pt>
    <dgm:pt modelId="{031C4FE8-C440-4D3B-9D6D-B7EFED56D2A4}" type="sibTrans" cxnId="{D7B8F081-5F62-4B7E-8B14-CEDA1F2360F5}">
      <dgm:prSet/>
      <dgm:spPr>
        <a:solidFill>
          <a:srgbClr val="A09151">
            <a:alpha val="90000"/>
          </a:srgbClr>
        </a:solidFill>
        <a:scene3d>
          <a:camera prst="orthographicFront"/>
          <a:lightRig rig="threePt" dir="t"/>
        </a:scene3d>
        <a:sp3d>
          <a:bevelT/>
        </a:sp3d>
      </dgm:spPr>
      <dgm:t>
        <a:bodyPr/>
        <a:lstStyle/>
        <a:p>
          <a:endParaRPr lang="en-US" dirty="0"/>
        </a:p>
      </dgm:t>
    </dgm:pt>
    <dgm:pt modelId="{72FD0F4F-A925-40B7-B39F-034F4FEEC0E2}">
      <dgm:prSet phldrT="[Text]"/>
      <dgm:spPr>
        <a:solidFill>
          <a:srgbClr val="ADAFAA"/>
        </a:solidFill>
        <a:scene3d>
          <a:camera prst="orthographicFront"/>
          <a:lightRig rig="threePt" dir="t"/>
        </a:scene3d>
        <a:sp3d>
          <a:bevelT/>
        </a:sp3d>
      </dgm:spPr>
      <dgm:t>
        <a:bodyPr/>
        <a:lstStyle/>
        <a:p>
          <a:r>
            <a:rPr lang="en-US" dirty="0">
              <a:solidFill>
                <a:schemeClr val="tx1"/>
              </a:solidFill>
            </a:rPr>
            <a:t>3. List items on chart paper.</a:t>
          </a:r>
        </a:p>
      </dgm:t>
    </dgm:pt>
    <dgm:pt modelId="{218C61F0-DA78-4A2E-938B-22FF2CC76C49}" type="parTrans" cxnId="{A793B7A2-183F-40A5-9680-4A3FE0C64A8B}">
      <dgm:prSet/>
      <dgm:spPr/>
      <dgm:t>
        <a:bodyPr/>
        <a:lstStyle/>
        <a:p>
          <a:endParaRPr lang="en-US"/>
        </a:p>
      </dgm:t>
    </dgm:pt>
    <dgm:pt modelId="{FC63A3B0-63E9-4EC0-80C0-FD874CBBDD87}" type="sibTrans" cxnId="{A793B7A2-183F-40A5-9680-4A3FE0C64A8B}">
      <dgm:prSet/>
      <dgm:spPr/>
      <dgm:t>
        <a:bodyPr/>
        <a:lstStyle/>
        <a:p>
          <a:endParaRPr lang="en-US"/>
        </a:p>
      </dgm:t>
    </dgm:pt>
    <dgm:pt modelId="{CD98CFC3-C0A8-4A79-AE8D-B15778CD2CEA}" type="pres">
      <dgm:prSet presAssocID="{B9A90C66-46DE-4CAA-8FD1-F120D4B9715A}" presName="outerComposite" presStyleCnt="0">
        <dgm:presLayoutVars>
          <dgm:chMax val="5"/>
          <dgm:dir/>
          <dgm:resizeHandles val="exact"/>
        </dgm:presLayoutVars>
      </dgm:prSet>
      <dgm:spPr/>
      <dgm:t>
        <a:bodyPr/>
        <a:lstStyle/>
        <a:p>
          <a:endParaRPr lang="en-US"/>
        </a:p>
      </dgm:t>
    </dgm:pt>
    <dgm:pt modelId="{1418F746-9CB6-4A7C-8A54-4574FFE7EF6A}" type="pres">
      <dgm:prSet presAssocID="{B9A90C66-46DE-4CAA-8FD1-F120D4B9715A}" presName="dummyMaxCanvas" presStyleCnt="0">
        <dgm:presLayoutVars/>
      </dgm:prSet>
      <dgm:spPr/>
    </dgm:pt>
    <dgm:pt modelId="{91440186-C5F6-4075-9D3B-65C808CB0007}" type="pres">
      <dgm:prSet presAssocID="{B9A90C66-46DE-4CAA-8FD1-F120D4B9715A}" presName="ThreeNodes_1" presStyleLbl="node1" presStyleIdx="0" presStyleCnt="3" custLinFactNeighborX="1119" custLinFactNeighborY="931">
        <dgm:presLayoutVars>
          <dgm:bulletEnabled val="1"/>
        </dgm:presLayoutVars>
      </dgm:prSet>
      <dgm:spPr/>
      <dgm:t>
        <a:bodyPr/>
        <a:lstStyle/>
        <a:p>
          <a:endParaRPr lang="en-US"/>
        </a:p>
      </dgm:t>
    </dgm:pt>
    <dgm:pt modelId="{C7FCCD18-F135-40E1-869D-B4B258BD6991}" type="pres">
      <dgm:prSet presAssocID="{B9A90C66-46DE-4CAA-8FD1-F120D4B9715A}" presName="ThreeNodes_2" presStyleLbl="node1" presStyleIdx="1" presStyleCnt="3">
        <dgm:presLayoutVars>
          <dgm:bulletEnabled val="1"/>
        </dgm:presLayoutVars>
      </dgm:prSet>
      <dgm:spPr/>
      <dgm:t>
        <a:bodyPr/>
        <a:lstStyle/>
        <a:p>
          <a:endParaRPr lang="en-US"/>
        </a:p>
      </dgm:t>
    </dgm:pt>
    <dgm:pt modelId="{5CDC8CBE-A997-45FB-B224-81BD909073A7}" type="pres">
      <dgm:prSet presAssocID="{B9A90C66-46DE-4CAA-8FD1-F120D4B9715A}" presName="ThreeNodes_3" presStyleLbl="node1" presStyleIdx="2" presStyleCnt="3">
        <dgm:presLayoutVars>
          <dgm:bulletEnabled val="1"/>
        </dgm:presLayoutVars>
      </dgm:prSet>
      <dgm:spPr/>
      <dgm:t>
        <a:bodyPr/>
        <a:lstStyle/>
        <a:p>
          <a:endParaRPr lang="en-US"/>
        </a:p>
      </dgm:t>
    </dgm:pt>
    <dgm:pt modelId="{880448F2-350E-4458-9312-C512B3EA2FD2}" type="pres">
      <dgm:prSet presAssocID="{B9A90C66-46DE-4CAA-8FD1-F120D4B9715A}" presName="ThreeConn_1-2" presStyleLbl="fgAccFollowNode1" presStyleIdx="0" presStyleCnt="2">
        <dgm:presLayoutVars>
          <dgm:bulletEnabled val="1"/>
        </dgm:presLayoutVars>
      </dgm:prSet>
      <dgm:spPr/>
      <dgm:t>
        <a:bodyPr/>
        <a:lstStyle/>
        <a:p>
          <a:endParaRPr lang="en-US"/>
        </a:p>
      </dgm:t>
    </dgm:pt>
    <dgm:pt modelId="{92E63E71-85E8-4BE2-B076-4031F03FAA97}" type="pres">
      <dgm:prSet presAssocID="{B9A90C66-46DE-4CAA-8FD1-F120D4B9715A}" presName="ThreeConn_2-3" presStyleLbl="fgAccFollowNode1" presStyleIdx="1" presStyleCnt="2">
        <dgm:presLayoutVars>
          <dgm:bulletEnabled val="1"/>
        </dgm:presLayoutVars>
      </dgm:prSet>
      <dgm:spPr/>
      <dgm:t>
        <a:bodyPr/>
        <a:lstStyle/>
        <a:p>
          <a:endParaRPr lang="en-US"/>
        </a:p>
      </dgm:t>
    </dgm:pt>
    <dgm:pt modelId="{8B6C1AC4-ACB9-441E-B67D-A72C52FAEF22}" type="pres">
      <dgm:prSet presAssocID="{B9A90C66-46DE-4CAA-8FD1-F120D4B9715A}" presName="ThreeNodes_1_text" presStyleLbl="node1" presStyleIdx="2" presStyleCnt="3">
        <dgm:presLayoutVars>
          <dgm:bulletEnabled val="1"/>
        </dgm:presLayoutVars>
      </dgm:prSet>
      <dgm:spPr/>
      <dgm:t>
        <a:bodyPr/>
        <a:lstStyle/>
        <a:p>
          <a:endParaRPr lang="en-US"/>
        </a:p>
      </dgm:t>
    </dgm:pt>
    <dgm:pt modelId="{6D22553A-F0BB-40E6-8B86-9C01980FE703}" type="pres">
      <dgm:prSet presAssocID="{B9A90C66-46DE-4CAA-8FD1-F120D4B9715A}" presName="ThreeNodes_2_text" presStyleLbl="node1" presStyleIdx="2" presStyleCnt="3">
        <dgm:presLayoutVars>
          <dgm:bulletEnabled val="1"/>
        </dgm:presLayoutVars>
      </dgm:prSet>
      <dgm:spPr/>
      <dgm:t>
        <a:bodyPr/>
        <a:lstStyle/>
        <a:p>
          <a:endParaRPr lang="en-US"/>
        </a:p>
      </dgm:t>
    </dgm:pt>
    <dgm:pt modelId="{07DB1403-ADBD-419D-8FD9-C4E4285CD86D}" type="pres">
      <dgm:prSet presAssocID="{B9A90C66-46DE-4CAA-8FD1-F120D4B9715A}" presName="ThreeNodes_3_text" presStyleLbl="node1" presStyleIdx="2" presStyleCnt="3">
        <dgm:presLayoutVars>
          <dgm:bulletEnabled val="1"/>
        </dgm:presLayoutVars>
      </dgm:prSet>
      <dgm:spPr/>
      <dgm:t>
        <a:bodyPr/>
        <a:lstStyle/>
        <a:p>
          <a:endParaRPr lang="en-US"/>
        </a:p>
      </dgm:t>
    </dgm:pt>
  </dgm:ptLst>
  <dgm:cxnLst>
    <dgm:cxn modelId="{0F69BCBE-EB8D-40CB-B1C5-4BEEE6DDA1D6}" type="presOf" srcId="{45457609-C204-41CE-A368-B7CE6691ACF8}" destId="{91440186-C5F6-4075-9D3B-65C808CB0007}" srcOrd="0" destOrd="0" presId="urn:microsoft.com/office/officeart/2005/8/layout/vProcess5"/>
    <dgm:cxn modelId="{8CBDC04D-6EEC-4F0F-98E9-CFC7D55324A4}" type="presOf" srcId="{45457609-C204-41CE-A368-B7CE6691ACF8}" destId="{8B6C1AC4-ACB9-441E-B67D-A72C52FAEF22}" srcOrd="1" destOrd="0" presId="urn:microsoft.com/office/officeart/2005/8/layout/vProcess5"/>
    <dgm:cxn modelId="{E1804890-3E2F-4E51-AB2C-3E06DBC0D7C0}" type="presOf" srcId="{72FD0F4F-A925-40B7-B39F-034F4FEEC0E2}" destId="{5CDC8CBE-A997-45FB-B224-81BD909073A7}" srcOrd="0" destOrd="0" presId="urn:microsoft.com/office/officeart/2005/8/layout/vProcess5"/>
    <dgm:cxn modelId="{B8C833BE-9746-4248-BCBE-A69A00401AB5}" type="presOf" srcId="{142E5503-97F2-4772-A392-0247E3D6CEFF}" destId="{C7FCCD18-F135-40E1-869D-B4B258BD6991}" srcOrd="0" destOrd="0" presId="urn:microsoft.com/office/officeart/2005/8/layout/vProcess5"/>
    <dgm:cxn modelId="{1F4C4D4C-61F1-4064-A27B-F9A7E609F992}" type="presOf" srcId="{4CFD00FB-2E4D-4450-B2B3-1DF8AABA8D96}" destId="{880448F2-350E-4458-9312-C512B3EA2FD2}" srcOrd="0" destOrd="0" presId="urn:microsoft.com/office/officeart/2005/8/layout/vProcess5"/>
    <dgm:cxn modelId="{5E2D2BB0-714B-4138-81FF-CA5C8F36FC36}" srcId="{B9A90C66-46DE-4CAA-8FD1-F120D4B9715A}" destId="{45457609-C204-41CE-A368-B7CE6691ACF8}" srcOrd="0" destOrd="0" parTransId="{E0E73178-EFF1-410E-8381-4CEFE3522285}" sibTransId="{4CFD00FB-2E4D-4450-B2B3-1DF8AABA8D96}"/>
    <dgm:cxn modelId="{F4F5A758-DE4D-4291-A020-AE73CD6CEA3E}" type="presOf" srcId="{142E5503-97F2-4772-A392-0247E3D6CEFF}" destId="{6D22553A-F0BB-40E6-8B86-9C01980FE703}" srcOrd="1" destOrd="0" presId="urn:microsoft.com/office/officeart/2005/8/layout/vProcess5"/>
    <dgm:cxn modelId="{EE4B2A96-4F75-4072-A97F-75C8B540F7A6}" type="presOf" srcId="{B9A90C66-46DE-4CAA-8FD1-F120D4B9715A}" destId="{CD98CFC3-C0A8-4A79-AE8D-B15778CD2CEA}" srcOrd="0" destOrd="0" presId="urn:microsoft.com/office/officeart/2005/8/layout/vProcess5"/>
    <dgm:cxn modelId="{3891FF99-B553-4304-84EE-3FA77CC23580}" type="presOf" srcId="{72FD0F4F-A925-40B7-B39F-034F4FEEC0E2}" destId="{07DB1403-ADBD-419D-8FD9-C4E4285CD86D}" srcOrd="1" destOrd="0" presId="urn:microsoft.com/office/officeart/2005/8/layout/vProcess5"/>
    <dgm:cxn modelId="{A793B7A2-183F-40A5-9680-4A3FE0C64A8B}" srcId="{B9A90C66-46DE-4CAA-8FD1-F120D4B9715A}" destId="{72FD0F4F-A925-40B7-B39F-034F4FEEC0E2}" srcOrd="2" destOrd="0" parTransId="{218C61F0-DA78-4A2E-938B-22FF2CC76C49}" sibTransId="{FC63A3B0-63E9-4EC0-80C0-FD874CBBDD87}"/>
    <dgm:cxn modelId="{32289483-E9B0-42B5-985F-6BE0CC9ACB27}" type="presOf" srcId="{031C4FE8-C440-4D3B-9D6D-B7EFED56D2A4}" destId="{92E63E71-85E8-4BE2-B076-4031F03FAA97}" srcOrd="0" destOrd="0" presId="urn:microsoft.com/office/officeart/2005/8/layout/vProcess5"/>
    <dgm:cxn modelId="{D7B8F081-5F62-4B7E-8B14-CEDA1F2360F5}" srcId="{B9A90C66-46DE-4CAA-8FD1-F120D4B9715A}" destId="{142E5503-97F2-4772-A392-0247E3D6CEFF}" srcOrd="1" destOrd="0" parTransId="{58D81126-97C3-4446-B6D9-B4EE5287C7E5}" sibTransId="{031C4FE8-C440-4D3B-9D6D-B7EFED56D2A4}"/>
    <dgm:cxn modelId="{533522D6-92C6-4708-BC25-110EA09E0933}" type="presParOf" srcId="{CD98CFC3-C0A8-4A79-AE8D-B15778CD2CEA}" destId="{1418F746-9CB6-4A7C-8A54-4574FFE7EF6A}" srcOrd="0" destOrd="0" presId="urn:microsoft.com/office/officeart/2005/8/layout/vProcess5"/>
    <dgm:cxn modelId="{096510B0-8536-4ED5-A38F-1883FD3EA27D}" type="presParOf" srcId="{CD98CFC3-C0A8-4A79-AE8D-B15778CD2CEA}" destId="{91440186-C5F6-4075-9D3B-65C808CB0007}" srcOrd="1" destOrd="0" presId="urn:microsoft.com/office/officeart/2005/8/layout/vProcess5"/>
    <dgm:cxn modelId="{38CABC63-B3A7-4009-BDEF-4F28811CFAB3}" type="presParOf" srcId="{CD98CFC3-C0A8-4A79-AE8D-B15778CD2CEA}" destId="{C7FCCD18-F135-40E1-869D-B4B258BD6991}" srcOrd="2" destOrd="0" presId="urn:microsoft.com/office/officeart/2005/8/layout/vProcess5"/>
    <dgm:cxn modelId="{5CA14319-D944-4E6B-80CB-BFCCFBFC4213}" type="presParOf" srcId="{CD98CFC3-C0A8-4A79-AE8D-B15778CD2CEA}" destId="{5CDC8CBE-A997-45FB-B224-81BD909073A7}" srcOrd="3" destOrd="0" presId="urn:microsoft.com/office/officeart/2005/8/layout/vProcess5"/>
    <dgm:cxn modelId="{F20D5A06-1474-4053-AC82-118A24DD31A0}" type="presParOf" srcId="{CD98CFC3-C0A8-4A79-AE8D-B15778CD2CEA}" destId="{880448F2-350E-4458-9312-C512B3EA2FD2}" srcOrd="4" destOrd="0" presId="urn:microsoft.com/office/officeart/2005/8/layout/vProcess5"/>
    <dgm:cxn modelId="{DD325403-FFF6-4AF0-94F6-81C9639E3985}" type="presParOf" srcId="{CD98CFC3-C0A8-4A79-AE8D-B15778CD2CEA}" destId="{92E63E71-85E8-4BE2-B076-4031F03FAA97}" srcOrd="5" destOrd="0" presId="urn:microsoft.com/office/officeart/2005/8/layout/vProcess5"/>
    <dgm:cxn modelId="{9935286E-6804-4231-BBD2-730C21FAB3B4}" type="presParOf" srcId="{CD98CFC3-C0A8-4A79-AE8D-B15778CD2CEA}" destId="{8B6C1AC4-ACB9-441E-B67D-A72C52FAEF22}" srcOrd="6" destOrd="0" presId="urn:microsoft.com/office/officeart/2005/8/layout/vProcess5"/>
    <dgm:cxn modelId="{4710BB93-C4B1-446D-A3F7-45301436EC6E}" type="presParOf" srcId="{CD98CFC3-C0A8-4A79-AE8D-B15778CD2CEA}" destId="{6D22553A-F0BB-40E6-8B86-9C01980FE703}" srcOrd="7" destOrd="0" presId="urn:microsoft.com/office/officeart/2005/8/layout/vProcess5"/>
    <dgm:cxn modelId="{7A04D1A7-745D-4F98-8944-BAE6B024E073}" type="presParOf" srcId="{CD98CFC3-C0A8-4A79-AE8D-B15778CD2CEA}" destId="{07DB1403-ADBD-419D-8FD9-C4E4285CD86D}" srcOrd="8"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0258"/>
          </a:xfrm>
          <a:prstGeom prst="rect">
            <a:avLst/>
          </a:prstGeom>
        </p:spPr>
        <p:txBody>
          <a:bodyPr vert="horz" lIns="94046" tIns="47023" rIns="94046" bIns="47023" rtlCol="0"/>
          <a:lstStyle>
            <a:lvl1pPr algn="l">
              <a:defRPr sz="1200"/>
            </a:lvl1pPr>
          </a:lstStyle>
          <a:p>
            <a:endParaRPr lang="en-US" dirty="0"/>
          </a:p>
        </p:txBody>
      </p:sp>
      <p:sp>
        <p:nvSpPr>
          <p:cNvPr id="3" name="Date Placeholder 2"/>
          <p:cNvSpPr>
            <a:spLocks noGrp="1"/>
          </p:cNvSpPr>
          <p:nvPr>
            <p:ph type="dt" sz="quarter" idx="1"/>
          </p:nvPr>
        </p:nvSpPr>
        <p:spPr>
          <a:xfrm>
            <a:off x="4014100" y="0"/>
            <a:ext cx="3070860" cy="470258"/>
          </a:xfrm>
          <a:prstGeom prst="rect">
            <a:avLst/>
          </a:prstGeom>
        </p:spPr>
        <p:txBody>
          <a:bodyPr vert="horz" lIns="94046" tIns="47023" rIns="94046" bIns="47023" rtlCol="0"/>
          <a:lstStyle>
            <a:lvl1pPr algn="r">
              <a:defRPr sz="1200"/>
            </a:lvl1pPr>
          </a:lstStyle>
          <a:p>
            <a:fld id="{CE63FD99-1BC8-4C19-8C05-125BC4D5DD75}" type="datetimeFigureOut">
              <a:rPr lang="en-US" smtClean="0"/>
              <a:t>12/4/2019</a:t>
            </a:fld>
            <a:endParaRPr lang="en-US" dirty="0"/>
          </a:p>
        </p:txBody>
      </p:sp>
      <p:sp>
        <p:nvSpPr>
          <p:cNvPr id="4" name="Footer Placeholder 3"/>
          <p:cNvSpPr>
            <a:spLocks noGrp="1"/>
          </p:cNvSpPr>
          <p:nvPr>
            <p:ph type="ftr" sz="quarter" idx="2"/>
          </p:nvPr>
        </p:nvSpPr>
        <p:spPr>
          <a:xfrm>
            <a:off x="0" y="8902344"/>
            <a:ext cx="3070860" cy="470257"/>
          </a:xfrm>
          <a:prstGeom prst="rect">
            <a:avLst/>
          </a:prstGeom>
        </p:spPr>
        <p:txBody>
          <a:bodyPr vert="horz" lIns="94046" tIns="47023" rIns="94046" bIns="470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14100" y="8902344"/>
            <a:ext cx="3070860" cy="470257"/>
          </a:xfrm>
          <a:prstGeom prst="rect">
            <a:avLst/>
          </a:prstGeom>
        </p:spPr>
        <p:txBody>
          <a:bodyPr vert="horz" lIns="94046" tIns="47023" rIns="94046" bIns="47023" rtlCol="0" anchor="b"/>
          <a:lstStyle>
            <a:lvl1pPr algn="r">
              <a:defRPr sz="1200"/>
            </a:lvl1pPr>
          </a:lstStyle>
          <a:p>
            <a:fld id="{556092D6-6C33-456E-8110-D18B9AD7B9C4}" type="slidenum">
              <a:rPr lang="en-US" smtClean="0"/>
              <a:t>‹#›</a:t>
            </a:fld>
            <a:endParaRPr lang="en-US" dirty="0"/>
          </a:p>
        </p:txBody>
      </p:sp>
    </p:spTree>
    <p:extLst>
      <p:ext uri="{BB962C8B-B14F-4D97-AF65-F5344CB8AC3E}">
        <p14:creationId xmlns:p14="http://schemas.microsoft.com/office/powerpoint/2010/main" val="91795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0258"/>
          </a:xfrm>
          <a:prstGeom prst="rect">
            <a:avLst/>
          </a:prstGeom>
        </p:spPr>
        <p:txBody>
          <a:bodyPr vert="horz" lIns="94046" tIns="47023" rIns="94046" bIns="47023" rtlCol="0"/>
          <a:lstStyle>
            <a:lvl1pPr algn="l">
              <a:defRPr sz="1200"/>
            </a:lvl1pPr>
          </a:lstStyle>
          <a:p>
            <a:endParaRPr lang="en-US" dirty="0"/>
          </a:p>
        </p:txBody>
      </p:sp>
      <p:sp>
        <p:nvSpPr>
          <p:cNvPr id="3" name="Date Placeholder 2"/>
          <p:cNvSpPr>
            <a:spLocks noGrp="1"/>
          </p:cNvSpPr>
          <p:nvPr>
            <p:ph type="dt" idx="1"/>
          </p:nvPr>
        </p:nvSpPr>
        <p:spPr>
          <a:xfrm>
            <a:off x="4014100" y="0"/>
            <a:ext cx="3070860" cy="470258"/>
          </a:xfrm>
          <a:prstGeom prst="rect">
            <a:avLst/>
          </a:prstGeom>
        </p:spPr>
        <p:txBody>
          <a:bodyPr vert="horz" lIns="94046" tIns="47023" rIns="94046" bIns="47023" rtlCol="0"/>
          <a:lstStyle>
            <a:lvl1pPr algn="r">
              <a:defRPr sz="1200"/>
            </a:lvl1pPr>
          </a:lstStyle>
          <a:p>
            <a:fld id="{15970286-D86C-49F1-883A-E47D6CA0AEF0}" type="datetimeFigureOut">
              <a:rPr lang="en-US" smtClean="0"/>
              <a:t>12/4/2019</a:t>
            </a:fld>
            <a:endParaRPr lang="en-US" dirty="0"/>
          </a:p>
        </p:txBody>
      </p:sp>
      <p:sp>
        <p:nvSpPr>
          <p:cNvPr id="4" name="Slide Image Placeholder 3"/>
          <p:cNvSpPr>
            <a:spLocks noGrp="1" noRot="1" noChangeAspect="1"/>
          </p:cNvSpPr>
          <p:nvPr>
            <p:ph type="sldImg" idx="2"/>
          </p:nvPr>
        </p:nvSpPr>
        <p:spPr>
          <a:xfrm>
            <a:off x="730250" y="1171575"/>
            <a:ext cx="5626100" cy="3163888"/>
          </a:xfrm>
          <a:prstGeom prst="rect">
            <a:avLst/>
          </a:prstGeom>
          <a:noFill/>
          <a:ln w="12700">
            <a:solidFill>
              <a:prstClr val="black"/>
            </a:solidFill>
          </a:ln>
        </p:spPr>
        <p:txBody>
          <a:bodyPr vert="horz" lIns="94046" tIns="47023" rIns="94046" bIns="47023" rtlCol="0" anchor="ctr"/>
          <a:lstStyle/>
          <a:p>
            <a:endParaRPr lang="en-US" dirty="0"/>
          </a:p>
        </p:txBody>
      </p:sp>
      <p:sp>
        <p:nvSpPr>
          <p:cNvPr id="5" name="Notes Placeholder 4"/>
          <p:cNvSpPr>
            <a:spLocks noGrp="1"/>
          </p:cNvSpPr>
          <p:nvPr>
            <p:ph type="body" sz="quarter" idx="3"/>
          </p:nvPr>
        </p:nvSpPr>
        <p:spPr>
          <a:xfrm>
            <a:off x="708660" y="4510564"/>
            <a:ext cx="5669280" cy="3690461"/>
          </a:xfrm>
          <a:prstGeom prst="rect">
            <a:avLst/>
          </a:prstGeom>
        </p:spPr>
        <p:txBody>
          <a:bodyPr vert="horz" lIns="94046" tIns="47023" rIns="94046" bIns="470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02344"/>
            <a:ext cx="3070860" cy="470257"/>
          </a:xfrm>
          <a:prstGeom prst="rect">
            <a:avLst/>
          </a:prstGeom>
        </p:spPr>
        <p:txBody>
          <a:bodyPr vert="horz" lIns="94046" tIns="47023" rIns="94046" bIns="470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100" y="8902344"/>
            <a:ext cx="3070860" cy="470257"/>
          </a:xfrm>
          <a:prstGeom prst="rect">
            <a:avLst/>
          </a:prstGeom>
        </p:spPr>
        <p:txBody>
          <a:bodyPr vert="horz" lIns="94046" tIns="47023" rIns="94046" bIns="47023" rtlCol="0" anchor="b"/>
          <a:lstStyle>
            <a:lvl1pPr algn="r">
              <a:defRPr sz="1200"/>
            </a:lvl1pPr>
          </a:lstStyle>
          <a:p>
            <a:fld id="{F3009F9D-C8A0-4ADE-978E-602A0B4F64D0}" type="slidenum">
              <a:rPr lang="en-US" smtClean="0"/>
              <a:t>‹#›</a:t>
            </a:fld>
            <a:endParaRPr lang="en-US" dirty="0"/>
          </a:p>
        </p:txBody>
      </p:sp>
    </p:spTree>
    <p:extLst>
      <p:ext uri="{BB962C8B-B14F-4D97-AF65-F5344CB8AC3E}">
        <p14:creationId xmlns:p14="http://schemas.microsoft.com/office/powerpoint/2010/main" val="1746548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tricare.mil/LifeEvents/Baby"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usmc-mccs.org/services/family/new-parent-support-program/" TargetMode="External"/><Relationship Id="rId7" Type="http://schemas.openxmlformats.org/officeDocument/2006/relationships/hyperlink" Target="http://usmc-mccs.org/services/family/child-and-youth-programs/"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www.militaryonesource.mil/web/mos/parenting-and-children" TargetMode="External"/><Relationship Id="rId5" Type="http://schemas.openxmlformats.org/officeDocument/2006/relationships/hyperlink" Target="http://usmc-mccs.org/articles/the-ultimate-guide-to-lifeskills-training-and-education" TargetMode="External"/><Relationship Id="rId4" Type="http://schemas.openxmlformats.org/officeDocument/2006/relationships/hyperlink" Target="http://www.nmcrs.org/pages/budgeting-for-a-baby"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Lesson Introduction: </a:t>
            </a:r>
            <a:r>
              <a:rPr lang="en-US" sz="1200" b="1" kern="1200" dirty="0">
                <a:solidFill>
                  <a:schemeClr val="tx1"/>
                </a:solidFill>
                <a:effectLst/>
                <a:latin typeface="+mn-lt"/>
                <a:ea typeface="+mn-ea"/>
                <a:cs typeface="+mn-cs"/>
              </a:rPr>
              <a:t>2 minutes.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Introduce the lesson.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Welcome to </a:t>
            </a:r>
            <a:r>
              <a:rPr lang="en-US" sz="1200" i="1" kern="1200" dirty="0">
                <a:solidFill>
                  <a:schemeClr val="tx1"/>
                </a:solidFill>
                <a:effectLst/>
                <a:latin typeface="+mn-lt"/>
                <a:ea typeface="+mn-ea"/>
                <a:cs typeface="+mn-cs"/>
              </a:rPr>
              <a:t>Starting a Family.</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decision to start a family will lead to significant changes in your family budget.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As with any other decision that impacts your financial situation, it is wise to arm yourself with knowledge and a solid plan. The financial changes that accompany adding a new member to your family can be stressful. However, with a little education and up-front planning, you can greatly reduce the stress and avoid potential financial hardships.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This lesson</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provides information and activities to help you understand how adding a new family member can impact your budget.</a:t>
            </a:r>
          </a:p>
          <a:p>
            <a:endParaRPr lang="en-US" b="1" dirty="0"/>
          </a:p>
        </p:txBody>
      </p:sp>
      <p:sp>
        <p:nvSpPr>
          <p:cNvPr id="4" name="Slide Number Placeholder 3"/>
          <p:cNvSpPr>
            <a:spLocks noGrp="1"/>
          </p:cNvSpPr>
          <p:nvPr>
            <p:ph type="sldNum" sz="quarter" idx="10"/>
          </p:nvPr>
        </p:nvSpPr>
        <p:spPr/>
        <p:txBody>
          <a:bodyPr/>
          <a:lstStyle/>
          <a:p>
            <a:fld id="{F3009F9D-C8A0-4ADE-978E-602A0B4F64D0}" type="slidenum">
              <a:rPr lang="en-US" smtClean="0"/>
              <a:t>1</a:t>
            </a:fld>
            <a:endParaRPr lang="en-US" dirty="0"/>
          </a:p>
        </p:txBody>
      </p:sp>
    </p:spTree>
    <p:extLst>
      <p:ext uri="{BB962C8B-B14F-4D97-AF65-F5344CB8AC3E}">
        <p14:creationId xmlns:p14="http://schemas.microsoft.com/office/powerpoint/2010/main" val="3942457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Provide the learning objectives.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After completing this lesson, you should be able to:</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Determine how starting a family will affect your spending plan</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Take the appropriate steps to ensure financial preparation when starting a family</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Identify resources that are available when starting a family</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Transition to the next topic.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Children will affect your budget in many ways. From diapers to day care to college, you will have many new expenses to consider.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Let’s begin with a few questions: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How many of you have played the Money Habitudes card sort game?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How many have taken the Money Habitudes: Discover Your Money Personality course?</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Now my most important question is this: Can anyone tell me why I asked these questions?</a:t>
            </a:r>
          </a:p>
          <a:p>
            <a:r>
              <a:rPr lang="en-US" sz="1200" b="1" kern="1200" dirty="0">
                <a:solidFill>
                  <a:schemeClr val="tx1"/>
                </a:solidFill>
                <a:effectLst/>
                <a:latin typeface="+mn-lt"/>
                <a:ea typeface="+mn-ea"/>
                <a:cs typeface="+mn-cs"/>
              </a:rPr>
              <a:t>Instructor note:</a:t>
            </a:r>
            <a:r>
              <a:rPr lang="en-US" sz="1200" kern="1200" dirty="0">
                <a:solidFill>
                  <a:schemeClr val="tx1"/>
                </a:solidFill>
                <a:effectLst/>
                <a:latin typeface="+mn-lt"/>
                <a:ea typeface="+mn-ea"/>
                <a:cs typeface="+mn-cs"/>
              </a:rPr>
              <a:t> Encourage discussion around understanding one’s own Money Personality and more importantly, understanding the spouse’s or significant other’s money personality.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Now that we have a viewpoint on the behavior aspects of money, let’s begin by examining these new expenses. </a:t>
            </a:r>
          </a:p>
          <a:p>
            <a:endParaRPr lang="en-US" dirty="0"/>
          </a:p>
        </p:txBody>
      </p:sp>
      <p:sp>
        <p:nvSpPr>
          <p:cNvPr id="4" name="Slide Number Placeholder 3"/>
          <p:cNvSpPr>
            <a:spLocks noGrp="1"/>
          </p:cNvSpPr>
          <p:nvPr>
            <p:ph type="sldNum" sz="quarter" idx="10"/>
          </p:nvPr>
        </p:nvSpPr>
        <p:spPr/>
        <p:txBody>
          <a:bodyPr/>
          <a:lstStyle/>
          <a:p>
            <a:fld id="{F3009F9D-C8A0-4ADE-978E-602A0B4F64D0}" type="slidenum">
              <a:rPr lang="en-US" smtClean="0"/>
              <a:t>2</a:t>
            </a:fld>
            <a:endParaRPr lang="en-US" dirty="0"/>
          </a:p>
        </p:txBody>
      </p:sp>
    </p:spTree>
    <p:extLst>
      <p:ext uri="{BB962C8B-B14F-4D97-AF65-F5344CB8AC3E}">
        <p14:creationId xmlns:p14="http://schemas.microsoft.com/office/powerpoint/2010/main" val="1089477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New Expenses: </a:t>
            </a:r>
            <a:r>
              <a:rPr lang="en-US" sz="1200" b="1" kern="1200" dirty="0">
                <a:solidFill>
                  <a:schemeClr val="tx1"/>
                </a:solidFill>
                <a:effectLst/>
                <a:latin typeface="+mn-lt"/>
                <a:ea typeface="+mn-ea"/>
                <a:cs typeface="+mn-cs"/>
              </a:rPr>
              <a:t>20 minutes. </a:t>
            </a:r>
            <a:endParaRPr lang="en-US" sz="1200"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Cost of raising a child.</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This topic presents new expenses that you may incur when starting a family.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USDA report, “Expenditures on Children by Families also known as “The Cost of Raising a Child.” tracks the cost of raising a child by age of child, household income, budgetary component, and region of the country.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It is estimated that a family will spend approximately $13,000 annually per child in a middle-income ($59,200-$107,400), two-child, and married-couple family. Middle-income, married-couple parents of a child may expect to spend $233,610 ($284,570 if projected inflation costs are factored in*) for food, shelter, and other necessities to raise a child through age 17.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This does not include the cost of a college education. The cost of raising a child now approached $250,000 a year.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Now, let’s complete a group activity.</a:t>
            </a:r>
          </a:p>
          <a:p>
            <a:endParaRPr lang="en-US" dirty="0"/>
          </a:p>
        </p:txBody>
      </p:sp>
      <p:sp>
        <p:nvSpPr>
          <p:cNvPr id="4" name="Slide Number Placeholder 3"/>
          <p:cNvSpPr>
            <a:spLocks noGrp="1"/>
          </p:cNvSpPr>
          <p:nvPr>
            <p:ph type="sldNum" sz="quarter" idx="5"/>
          </p:nvPr>
        </p:nvSpPr>
        <p:spPr/>
        <p:txBody>
          <a:bodyPr/>
          <a:lstStyle/>
          <a:p>
            <a:fld id="{F3009F9D-C8A0-4ADE-978E-602A0B4F64D0}" type="slidenum">
              <a:rPr lang="en-US" smtClean="0"/>
              <a:t>3</a:t>
            </a:fld>
            <a:endParaRPr lang="en-US" dirty="0"/>
          </a:p>
        </p:txBody>
      </p:sp>
    </p:spTree>
    <p:extLst>
      <p:ext uri="{BB962C8B-B14F-4D97-AF65-F5344CB8AC3E}">
        <p14:creationId xmlns:p14="http://schemas.microsoft.com/office/powerpoint/2010/main" val="19421497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Activity: Brainstorming New Expenses (10 minutes)</a:t>
            </a:r>
            <a:endParaRPr lang="en-US" sz="1200"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Introduce the activity. (1 minute)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Explain that the purpose of this activity is to brainstorm as many new expenses you can think of when starting a family.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Divide participants into small groups for this activity.</a:t>
            </a:r>
          </a:p>
          <a:p>
            <a:r>
              <a:rPr lang="en-US" sz="1200" b="1" kern="1200" dirty="0">
                <a:solidFill>
                  <a:schemeClr val="tx1"/>
                </a:solidFill>
                <a:effectLst/>
                <a:latin typeface="+mn-lt"/>
                <a:ea typeface="+mn-ea"/>
                <a:cs typeface="+mn-cs"/>
              </a:rPr>
              <a:t>Conduct the activity. (6 minutes)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Give each group a piece of chart paper and colored markers.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Tell each group to write down as many new expenses they can think of that families may incur when having a child.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Tell them they will have </a:t>
            </a:r>
            <a:r>
              <a:rPr lang="en-US" sz="1200" b="1" kern="1200" dirty="0">
                <a:solidFill>
                  <a:schemeClr val="tx1"/>
                </a:solidFill>
                <a:effectLst/>
                <a:latin typeface="+mn-lt"/>
                <a:ea typeface="+mn-ea"/>
                <a:cs typeface="+mn-cs"/>
              </a:rPr>
              <a:t>5 minutes</a:t>
            </a:r>
            <a:r>
              <a:rPr lang="en-US" sz="1200" kern="1200" dirty="0">
                <a:solidFill>
                  <a:schemeClr val="tx1"/>
                </a:solidFill>
                <a:effectLst/>
                <a:latin typeface="+mn-lt"/>
                <a:ea typeface="+mn-ea"/>
                <a:cs typeface="+mn-cs"/>
              </a:rPr>
              <a:t> to create their lists of expenses.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Have the participants list their new expenses on the piece of chart paper.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Begin the activity and call time after </a:t>
            </a:r>
            <a:r>
              <a:rPr lang="en-US" sz="1200" b="1" kern="1200" dirty="0">
                <a:solidFill>
                  <a:schemeClr val="tx1"/>
                </a:solidFill>
                <a:effectLst/>
                <a:latin typeface="+mn-lt"/>
                <a:ea typeface="+mn-ea"/>
                <a:cs typeface="+mn-cs"/>
              </a:rPr>
              <a:t>5 minutes.</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Debrief the activity. (3 minutes)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Call on a group to present its list of new expenses when starting a family.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 the interest of time, go around the room and have the other groups just add new items that weren’t previously presented.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Ask: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Were you surprised by any of the new expenses?  Why?</a:t>
            </a:r>
          </a:p>
          <a:p>
            <a:endParaRPr lang="en-US" dirty="0"/>
          </a:p>
        </p:txBody>
      </p:sp>
      <p:sp>
        <p:nvSpPr>
          <p:cNvPr id="4" name="Slide Number Placeholder 3"/>
          <p:cNvSpPr>
            <a:spLocks noGrp="1"/>
          </p:cNvSpPr>
          <p:nvPr>
            <p:ph type="sldNum" sz="quarter" idx="10"/>
          </p:nvPr>
        </p:nvSpPr>
        <p:spPr/>
        <p:txBody>
          <a:bodyPr/>
          <a:lstStyle/>
          <a:p>
            <a:fld id="{F3009F9D-C8A0-4ADE-978E-602A0B4F64D0}" type="slidenum">
              <a:rPr lang="en-US" smtClean="0"/>
              <a:t>4</a:t>
            </a:fld>
            <a:endParaRPr lang="en-US" dirty="0"/>
          </a:p>
        </p:txBody>
      </p:sp>
    </p:spTree>
    <p:extLst>
      <p:ext uri="{BB962C8B-B14F-4D97-AF65-F5344CB8AC3E}">
        <p14:creationId xmlns:p14="http://schemas.microsoft.com/office/powerpoint/2010/main" val="1338274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Present new expenses that members may incur when starting a family.</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Instructor note: </a:t>
            </a:r>
            <a:r>
              <a:rPr lang="en-US" sz="1200" kern="1200" dirty="0">
                <a:solidFill>
                  <a:schemeClr val="tx1"/>
                </a:solidFill>
                <a:effectLst/>
                <a:latin typeface="+mn-lt"/>
                <a:ea typeface="+mn-ea"/>
                <a:cs typeface="+mn-cs"/>
              </a:rPr>
              <a:t>As you present this content, refer to the lists of expenses that the participants brainstormed and note similarities and differences.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It’s important to consider the following expenses when starting a new family: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Prenatal care: </a:t>
            </a:r>
            <a:r>
              <a:rPr lang="en-US" sz="1200" kern="1200" dirty="0">
                <a:solidFill>
                  <a:schemeClr val="tx1"/>
                </a:solidFill>
                <a:effectLst/>
                <a:latin typeface="+mn-lt"/>
                <a:ea typeface="+mn-ea"/>
                <a:cs typeface="+mn-cs"/>
              </a:rPr>
              <a:t>Although some prenatal care is covered by TRICARE, there are some costs that are not covered. For example: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Sometimes expectant mothers are given special diets, which can affect a family’s food budget.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Women who require bed rest during pregnancy may lose a portion of income from their jobs. Some states may have regulations governing pregnancy related job losses or extended absences.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Deductibles associated with prenatal care may impact a family’s budget. This will depend on the type of TRICARE plan you chose for your family. Prime, Standard, and Extra all have different deductibles and co-pays.</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Parental leave: </a:t>
            </a:r>
            <a:r>
              <a:rPr lang="en-US" sz="1200" kern="1200" dirty="0">
                <a:solidFill>
                  <a:schemeClr val="tx1"/>
                </a:solidFill>
                <a:effectLst/>
                <a:latin typeface="+mn-lt"/>
                <a:ea typeface="+mn-ea"/>
                <a:cs typeface="+mn-cs"/>
              </a:rPr>
              <a:t>Parental leave generally includes maternity, paternity, and adoption leave.  Starting a family often requires taking some time off from your job. Questions to consider include:</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What is your employer’s parental leave plan?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Can your family afford to take time off?</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Will your employer allow you to be gone from work for days or possibly weeks?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It is important to plan and budget for this potential loss of income. When you need to take planned or unplanned time off from work to care for a child, there are a few options available to you:</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Family and Medical Leave Act (FMLA): under the federal FMLA, your employer is not required to pay you for the time you take away from the job. In some cases, you may be able to use short-term disability to ensure an income while you are on parental leave.</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Your state’s FMLA</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Short-term disability</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Spouse’s employer’s maternity/paternity leave policy, vacation, and other paid time off alternatives.</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Be sure to consult your installation’s personal Financial Manager (PFM) for help in planning for your new addition to the family.</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Nursery items:</a:t>
            </a:r>
            <a:r>
              <a:rPr lang="en-US" sz="1200" kern="1200" dirty="0">
                <a:solidFill>
                  <a:schemeClr val="tx1"/>
                </a:solidFill>
                <a:effectLst/>
                <a:latin typeface="+mn-lt"/>
                <a:ea typeface="+mn-ea"/>
                <a:cs typeface="+mn-cs"/>
              </a:rPr>
              <a:t> This includes items for the infant including a car seat, crib, clothing, diapers, formula, etc. These expenses can come as quite a shock, as the cost of nursery items can add up quickly.</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Postnatal care:</a:t>
            </a:r>
            <a:r>
              <a:rPr lang="en-US" sz="1200" kern="1200" dirty="0">
                <a:solidFill>
                  <a:schemeClr val="tx1"/>
                </a:solidFill>
                <a:effectLst/>
                <a:latin typeface="+mn-lt"/>
                <a:ea typeface="+mn-ea"/>
                <a:cs typeface="+mn-cs"/>
              </a:rPr>
              <a:t> In the time following a baby’s birth, both the mother and the baby may have special needs that produce additional expenses. This may include expenses for the physical recovery after birth, special diets or nutrition needed, and medical check-ups.</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Child care (day care or night care):</a:t>
            </a:r>
            <a:r>
              <a:rPr lang="en-US" sz="1200" kern="1200" dirty="0">
                <a:solidFill>
                  <a:schemeClr val="tx1"/>
                </a:solidFill>
                <a:effectLst/>
                <a:latin typeface="+mn-lt"/>
                <a:ea typeface="+mn-ea"/>
                <a:cs typeface="+mn-cs"/>
              </a:rPr>
              <a:t> This expense is one that financially affects most Marine Corps families. Frequent duty and deployment schedules and situations in which both parents work often cause Marine Corps families to rely heavily on day and night care.</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Educational costs:</a:t>
            </a:r>
            <a:r>
              <a:rPr lang="en-US" sz="1200" kern="1200" dirty="0">
                <a:solidFill>
                  <a:schemeClr val="tx1"/>
                </a:solidFill>
                <a:effectLst/>
                <a:latin typeface="+mn-lt"/>
                <a:ea typeface="+mn-ea"/>
                <a:cs typeface="+mn-cs"/>
              </a:rPr>
              <a:t> Saving for a child’s education can seem like a daunting task on top of all the other added expenses. However, the earlier a family starts to budget and set aside funds for college, the easier it will be on them later on. There are many types of help for Marine families when it comes to saving and investing for children’s educational costs. Consider attending the </a:t>
            </a:r>
            <a:r>
              <a:rPr lang="en-US" sz="1200" i="1" kern="1200" dirty="0">
                <a:solidFill>
                  <a:schemeClr val="tx1"/>
                </a:solidFill>
                <a:effectLst/>
                <a:latin typeface="+mn-lt"/>
                <a:ea typeface="+mn-ea"/>
                <a:cs typeface="+mn-cs"/>
              </a:rPr>
              <a:t>PFM Lesson: Educational Financial Assistance for Other Family Members</a:t>
            </a:r>
            <a:r>
              <a:rPr lang="en-US" sz="1200" kern="1200" dirty="0">
                <a:solidFill>
                  <a:schemeClr val="tx1"/>
                </a:solidFill>
                <a:effectLst/>
                <a:latin typeface="+mn-lt"/>
                <a:ea typeface="+mn-ea"/>
                <a:cs typeface="+mn-cs"/>
              </a:rPr>
              <a:t> to learn more.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Life insurance:</a:t>
            </a:r>
            <a:r>
              <a:rPr lang="en-US" sz="1200" kern="1200" dirty="0">
                <a:solidFill>
                  <a:schemeClr val="tx1"/>
                </a:solidFill>
                <a:effectLst/>
                <a:latin typeface="+mn-lt"/>
                <a:ea typeface="+mn-ea"/>
                <a:cs typeface="+mn-cs"/>
              </a:rPr>
              <a:t> Children are covered for free by Family Servicemembers’ Group Life Insurance (FSGLI) for $10,000. If you decide to carry more insurance on your child(ren), this will be an added expense. It is usually not financially beneficial to take out more life insurance on your children because, typically, they are not earning an income to support the family, which is generally the reason for purchasing life insurance.</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Emergency fund:</a:t>
            </a:r>
            <a:r>
              <a:rPr lang="en-US" sz="1200" kern="1200" dirty="0">
                <a:solidFill>
                  <a:schemeClr val="tx1"/>
                </a:solidFill>
                <a:effectLst/>
                <a:latin typeface="+mn-lt"/>
                <a:ea typeface="+mn-ea"/>
                <a:cs typeface="+mn-cs"/>
              </a:rPr>
              <a:t> If you don’t already have an emergency fund, now is the time to start one.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Ask: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Does anyone have questions about these expenses?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Transition to the next topic.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Now let’s review steps for financially preparing for children. </a:t>
            </a:r>
          </a:p>
          <a:p>
            <a:endParaRPr lang="en-US" dirty="0"/>
          </a:p>
        </p:txBody>
      </p:sp>
      <p:sp>
        <p:nvSpPr>
          <p:cNvPr id="4" name="Slide Number Placeholder 3"/>
          <p:cNvSpPr>
            <a:spLocks noGrp="1"/>
          </p:cNvSpPr>
          <p:nvPr>
            <p:ph type="sldNum" sz="quarter" idx="5"/>
          </p:nvPr>
        </p:nvSpPr>
        <p:spPr/>
        <p:txBody>
          <a:bodyPr/>
          <a:lstStyle/>
          <a:p>
            <a:fld id="{F3009F9D-C8A0-4ADE-978E-602A0B4F64D0}" type="slidenum">
              <a:rPr lang="en-US" smtClean="0"/>
              <a:t>5</a:t>
            </a:fld>
            <a:endParaRPr lang="en-US" dirty="0"/>
          </a:p>
        </p:txBody>
      </p:sp>
    </p:spTree>
    <p:extLst>
      <p:ext uri="{BB962C8B-B14F-4D97-AF65-F5344CB8AC3E}">
        <p14:creationId xmlns:p14="http://schemas.microsoft.com/office/powerpoint/2010/main" val="1559825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Financial Preparation and Action Required after Child(ren)’s Arrival: </a:t>
            </a:r>
            <a:r>
              <a:rPr lang="en-US" sz="1200" b="1" kern="1200" dirty="0">
                <a:solidFill>
                  <a:schemeClr val="tx1"/>
                </a:solidFill>
                <a:effectLst/>
                <a:latin typeface="+mn-lt"/>
                <a:ea typeface="+mn-ea"/>
                <a:cs typeface="+mn-cs"/>
              </a:rPr>
              <a:t>8 minutes</a:t>
            </a:r>
            <a:r>
              <a:rPr lang="en-US" sz="1200" kern="1200" dirty="0">
                <a:solidFill>
                  <a:schemeClr val="tx1"/>
                </a:solidFill>
                <a:effectLst/>
                <a:latin typeface="+mn-lt"/>
                <a:ea typeface="+mn-ea"/>
                <a:cs typeface="+mn-cs"/>
              </a:rPr>
              <a:t>.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Present steps to prepare financially for children.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following steps will help ensure that you are financially ready when your child arrives. These steps can also be done after the child(ren)’s arrival.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kern="1200" dirty="0">
                <a:solidFill>
                  <a:schemeClr val="tx1"/>
                </a:solidFill>
                <a:effectLst/>
                <a:latin typeface="+mn-lt"/>
                <a:ea typeface="+mn-ea"/>
                <a:cs typeface="+mn-cs"/>
              </a:rPr>
              <a:t>Have adequate life insurance:</a:t>
            </a:r>
            <a:r>
              <a:rPr lang="en-US" sz="1200" kern="1200" dirty="0">
                <a:solidFill>
                  <a:schemeClr val="tx1"/>
                </a:solidFill>
                <a:effectLst/>
                <a:latin typeface="+mn-lt"/>
                <a:ea typeface="+mn-ea"/>
                <a:cs typeface="+mn-cs"/>
              </a:rPr>
              <a:t> Life insurance is a necessity when you have children, because it covers end-of-life costs and provides financial security for your family in the event of your death. Be sure to include any person who is dependent on you financially in your life insurance policy. If you require more life insurance than you already have under SGLI, purchase more to close that gap. Consider taking the Purchasing Life Insurance course or meet with your PFM prior to making a life insurance purchase.</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Review health insurance options:</a:t>
            </a:r>
            <a:r>
              <a:rPr lang="en-US" sz="1200" kern="1200" dirty="0">
                <a:solidFill>
                  <a:schemeClr val="tx1"/>
                </a:solidFill>
                <a:effectLst/>
                <a:latin typeface="+mn-lt"/>
                <a:ea typeface="+mn-ea"/>
                <a:cs typeface="+mn-cs"/>
              </a:rPr>
              <a:t> Consider the following issues when reviewing your health insurance coverage:</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Pre-pregnancy planning</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Prenatal care and tests</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Deductible amount</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Delivery options</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Nursery cost for the baby</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Total out-of-pocket expenses</a:t>
            </a:r>
          </a:p>
          <a:p>
            <a:pPr marL="628650" lvl="1" indent="-171450">
              <a:buFont typeface="Courier New" panose="02070309020205020404" pitchFamily="49" charset="0"/>
              <a:buChar char="o"/>
            </a:pPr>
            <a:r>
              <a:rPr lang="en-US" sz="1200" b="1" kern="1200" dirty="0">
                <a:solidFill>
                  <a:schemeClr val="tx1"/>
                </a:solidFill>
                <a:effectLst/>
                <a:latin typeface="+mn-lt"/>
                <a:ea typeface="+mn-ea"/>
                <a:cs typeface="+mn-cs"/>
              </a:rPr>
              <a:t>Note:</a:t>
            </a:r>
            <a:r>
              <a:rPr lang="en-US" sz="1200" kern="1200" dirty="0">
                <a:solidFill>
                  <a:schemeClr val="tx1"/>
                </a:solidFill>
                <a:effectLst/>
                <a:latin typeface="+mn-lt"/>
                <a:ea typeface="+mn-ea"/>
                <a:cs typeface="+mn-cs"/>
              </a:rPr>
              <a:t> It is a good idea to check on all this before getting pregnant in case your current plan does not meet your needs.</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Update your will, power of attorney, and advanced medical directive:</a:t>
            </a:r>
            <a:r>
              <a:rPr lang="en-US" sz="1200" kern="1200" dirty="0">
                <a:solidFill>
                  <a:schemeClr val="tx1"/>
                </a:solidFill>
                <a:effectLst/>
                <a:latin typeface="+mn-lt"/>
                <a:ea typeface="+mn-ea"/>
                <a:cs typeface="+mn-cs"/>
              </a:rPr>
              <a:t> A financial planner or lawyer can assist you with these tasks including appointing a guardian for your children.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Start saving for your child's education:</a:t>
            </a:r>
            <a:r>
              <a:rPr lang="en-US" sz="1200" kern="1200" dirty="0">
                <a:solidFill>
                  <a:schemeClr val="tx1"/>
                </a:solidFill>
                <a:effectLst/>
                <a:latin typeface="+mn-lt"/>
                <a:ea typeface="+mn-ea"/>
                <a:cs typeface="+mn-cs"/>
              </a:rPr>
              <a:t> There are several programs available to help you get started, including a special 529 college savings plan or trust account under the Uniform Transfers to Minors Act (UTMA) or Uniform Gifts to Minors Act (UGMA).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Check your retirement beneficiary designation:</a:t>
            </a:r>
            <a:r>
              <a:rPr lang="en-US" sz="1200" kern="1200" dirty="0">
                <a:solidFill>
                  <a:schemeClr val="tx1"/>
                </a:solidFill>
                <a:effectLst/>
                <a:latin typeface="+mn-lt"/>
                <a:ea typeface="+mn-ea"/>
                <a:cs typeface="+mn-cs"/>
              </a:rPr>
              <a:t> Your Thrift Savings Plan (TSP), 401(k), Individual Retirement Account (IRA), or Roth IRA may have your children or their guardian labeled as beneficiaries in the event something happens to you. Consider setting up a trust to handle your financial matters in a worst-case scenario. A financial planner or lawyer can assist you with these changes.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kern="1200" dirty="0">
                <a:solidFill>
                  <a:schemeClr val="tx1"/>
                </a:solidFill>
                <a:effectLst/>
                <a:latin typeface="+mn-lt"/>
                <a:ea typeface="+mn-ea"/>
                <a:cs typeface="+mn-cs"/>
              </a:rPr>
              <a:t>Plan parental leave:</a:t>
            </a:r>
            <a:r>
              <a:rPr lang="en-US" sz="1200" kern="1200" dirty="0">
                <a:solidFill>
                  <a:schemeClr val="tx1"/>
                </a:solidFill>
                <a:effectLst/>
                <a:latin typeface="+mn-lt"/>
                <a:ea typeface="+mn-ea"/>
                <a:cs typeface="+mn-cs"/>
              </a:rPr>
              <a:t> Under the Family and Medical Leave Act (FMLA) you are entitled to certain rights that will allow you to care for your child and maintain your job when you return. Talk to your chain of command if you plan to take leave and consult your spouse about a care plan if you are on active duty. </a:t>
            </a:r>
            <a:r>
              <a:rPr lang="en-US" sz="1200" b="1" kern="1200" dirty="0">
                <a:solidFill>
                  <a:schemeClr val="tx1"/>
                </a:solidFill>
                <a:effectLst/>
                <a:latin typeface="+mn-lt"/>
                <a:ea typeface="+mn-ea"/>
                <a:cs typeface="+mn-cs"/>
              </a:rPr>
              <a:t>Note:</a:t>
            </a:r>
            <a:r>
              <a:rPr lang="en-US" sz="1200" kern="1200" dirty="0">
                <a:solidFill>
                  <a:schemeClr val="tx1"/>
                </a:solidFill>
                <a:effectLst/>
                <a:latin typeface="+mn-lt"/>
                <a:ea typeface="+mn-ea"/>
                <a:cs typeface="+mn-cs"/>
              </a:rPr>
              <a:t> The Marine Corps recently updated its parental leave policy. Learn more in MARADMIN 331/18.</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Enroll in child care programs:</a:t>
            </a:r>
            <a:r>
              <a:rPr lang="en-US" sz="1200" kern="1200" dirty="0">
                <a:solidFill>
                  <a:schemeClr val="tx1"/>
                </a:solidFill>
                <a:effectLst/>
                <a:latin typeface="+mn-lt"/>
                <a:ea typeface="+mn-ea"/>
                <a:cs typeface="+mn-cs"/>
              </a:rPr>
              <a:t> Caring for your children is one of the most important aspects of financially preparing for children. If both parents intend to work, be sure to plan and designate child care responsibilities to an individual(s) you know and trust. Whether through a military sponsored program, family members, spouse, or neighbors, understand the options available and plan accordingly.</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F3009F9D-C8A0-4ADE-978E-602A0B4F64D0}" type="slidenum">
              <a:rPr lang="en-US" smtClean="0"/>
              <a:t>6</a:t>
            </a:fld>
            <a:endParaRPr lang="en-US" dirty="0"/>
          </a:p>
        </p:txBody>
      </p:sp>
    </p:spTree>
    <p:extLst>
      <p:ext uri="{BB962C8B-B14F-4D97-AF65-F5344CB8AC3E}">
        <p14:creationId xmlns:p14="http://schemas.microsoft.com/office/powerpoint/2010/main" val="2029377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Explain what to do after the child’s arrival.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Some steps that can be completed after the child arrives include:</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Get your child's birth certificate and social security card:</a:t>
            </a:r>
            <a:r>
              <a:rPr lang="en-US" sz="1200" kern="1200" dirty="0">
                <a:solidFill>
                  <a:schemeClr val="tx1"/>
                </a:solidFill>
                <a:effectLst/>
                <a:latin typeface="+mn-lt"/>
                <a:ea typeface="+mn-ea"/>
                <a:cs typeface="+mn-cs"/>
              </a:rPr>
              <a:t>  When you give information for your baby’s birth certificate, you will be asked whether you want to apply for a Social Security number for your baby. You then need to provide both parents’ Social Security numbers. If you wait to apply for your child’s number at a Social Security office, you will need to fill out an application, show evidence of your identity, and show evidence of your child's identity.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Check/update tax withholding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Register child(ren) in DEERS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Enroll child(ren) in TRICARE (within 90/120 days): </a:t>
            </a:r>
            <a:r>
              <a:rPr lang="en-US" sz="1200" u="sng" kern="1200" dirty="0">
                <a:solidFill>
                  <a:schemeClr val="tx1"/>
                </a:solidFill>
                <a:effectLst/>
                <a:latin typeface="+mn-lt"/>
                <a:ea typeface="+mn-ea"/>
                <a:cs typeface="+mn-cs"/>
                <a:hlinkClick r:id="rId3"/>
              </a:rPr>
              <a:t>https://tricare.mil/LifeEvents/Baby</a:t>
            </a:r>
            <a:r>
              <a:rPr lang="en-US" sz="1200" kern="1200" dirty="0">
                <a:solidFill>
                  <a:schemeClr val="tx1"/>
                </a:solidFill>
                <a:effectLst/>
                <a:latin typeface="+mn-lt"/>
                <a:ea typeface="+mn-ea"/>
                <a:cs typeface="+mn-cs"/>
              </a:rPr>
              <a:t> </a:t>
            </a:r>
          </a:p>
          <a:p>
            <a:pPr marL="171450" indent="-171450">
              <a:buFont typeface="Arial" panose="020B0604020202020204" pitchFamily="34" charset="0"/>
              <a:buChar char="•"/>
            </a:pPr>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Distribute Handout: Financial Checklist for Starting a Family</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 handout contains useful information and resources to help you financially prepare for your new family member.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Transition to the next topic.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Now let’s review resources that can access when starting a family. </a:t>
            </a:r>
          </a:p>
          <a:p>
            <a:endParaRPr lang="en-US" dirty="0"/>
          </a:p>
        </p:txBody>
      </p:sp>
      <p:sp>
        <p:nvSpPr>
          <p:cNvPr id="4" name="Slide Number Placeholder 3"/>
          <p:cNvSpPr>
            <a:spLocks noGrp="1"/>
          </p:cNvSpPr>
          <p:nvPr>
            <p:ph type="sldNum" sz="quarter" idx="5"/>
          </p:nvPr>
        </p:nvSpPr>
        <p:spPr/>
        <p:txBody>
          <a:bodyPr/>
          <a:lstStyle/>
          <a:p>
            <a:fld id="{F3009F9D-C8A0-4ADE-978E-602A0B4F64D0}" type="slidenum">
              <a:rPr lang="en-US" smtClean="0"/>
              <a:t>7</a:t>
            </a:fld>
            <a:endParaRPr lang="en-US" dirty="0"/>
          </a:p>
        </p:txBody>
      </p:sp>
    </p:spTree>
    <p:extLst>
      <p:ext uri="{BB962C8B-B14F-4D97-AF65-F5344CB8AC3E}">
        <p14:creationId xmlns:p14="http://schemas.microsoft.com/office/powerpoint/2010/main" val="2603289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Resources: </a:t>
            </a:r>
            <a:r>
              <a:rPr lang="en-US" sz="1200" b="1" kern="1200" dirty="0">
                <a:solidFill>
                  <a:schemeClr val="tx1"/>
                </a:solidFill>
                <a:effectLst/>
                <a:latin typeface="+mn-lt"/>
                <a:ea typeface="+mn-ea"/>
                <a:cs typeface="+mn-cs"/>
              </a:rPr>
              <a:t>3 minutes</a:t>
            </a:r>
            <a:r>
              <a:rPr lang="en-US" sz="1200" kern="1200" dirty="0">
                <a:solidFill>
                  <a:schemeClr val="tx1"/>
                </a:solidFill>
                <a:effectLst/>
                <a:latin typeface="+mn-lt"/>
                <a:ea typeface="+mn-ea"/>
                <a:cs typeface="+mn-cs"/>
              </a:rPr>
              <a:t>.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Summarize resources for starting a family.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following resources will help you plan for your new family member: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New Parent Support Program: </a:t>
            </a:r>
            <a:r>
              <a:rPr lang="en-US" sz="1200" u="sng" kern="1200" dirty="0">
                <a:solidFill>
                  <a:schemeClr val="tx1"/>
                </a:solidFill>
                <a:effectLst/>
                <a:latin typeface="+mn-lt"/>
                <a:ea typeface="+mn-ea"/>
                <a:cs typeface="+mn-cs"/>
                <a:hlinkClick r:id="rId3"/>
              </a:rPr>
              <a:t>http://usmc-mccs.org/services/family/new-parent-support-program/</a:t>
            </a:r>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Navy-Marine Corps Relief Society Budget for Baby workshops: </a:t>
            </a:r>
            <a:r>
              <a:rPr lang="en-US" sz="1200" u="sng" kern="1200" dirty="0">
                <a:solidFill>
                  <a:schemeClr val="tx1"/>
                </a:solidFill>
                <a:effectLst/>
                <a:latin typeface="+mn-lt"/>
                <a:ea typeface="+mn-ea"/>
                <a:cs typeface="+mn-cs"/>
                <a:hlinkClick r:id="rId4"/>
              </a:rPr>
              <a:t>http://www.nmcrs.org/pages/budgeting-for-a-baby</a:t>
            </a:r>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kern="1200" dirty="0" err="1">
                <a:solidFill>
                  <a:schemeClr val="tx1"/>
                </a:solidFill>
                <a:effectLst/>
                <a:latin typeface="+mn-lt"/>
                <a:ea typeface="+mn-ea"/>
                <a:cs typeface="+mn-cs"/>
              </a:rPr>
              <a:t>LifeSkills</a:t>
            </a:r>
            <a:r>
              <a:rPr lang="en-US" sz="1200" kern="1200" dirty="0">
                <a:solidFill>
                  <a:schemeClr val="tx1"/>
                </a:solidFill>
                <a:effectLst/>
                <a:latin typeface="+mn-lt"/>
                <a:ea typeface="+mn-ea"/>
                <a:cs typeface="+mn-cs"/>
              </a:rPr>
              <a:t> workshops: </a:t>
            </a:r>
            <a:r>
              <a:rPr lang="en-US" sz="1200" u="sng" kern="1200" dirty="0">
                <a:solidFill>
                  <a:schemeClr val="tx1"/>
                </a:solidFill>
                <a:effectLst/>
                <a:latin typeface="+mn-lt"/>
                <a:ea typeface="+mn-ea"/>
                <a:cs typeface="+mn-cs"/>
                <a:hlinkClick r:id="rId5"/>
              </a:rPr>
              <a:t>http://usmc-mccs.org/articles/the-ultimate-guide-to-lifeskills-training-and-education</a:t>
            </a:r>
            <a:r>
              <a:rPr lang="en-US" sz="1200" kern="1200" dirty="0">
                <a:solidFill>
                  <a:schemeClr val="tx1"/>
                </a:solidFill>
                <a:effectLst/>
                <a:latin typeface="+mn-lt"/>
                <a:ea typeface="+mn-ea"/>
                <a:cs typeface="+mn-cs"/>
              </a:rPr>
              <a:t>  (These are offered through Marine Corps Family Team Building.)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Military OneSource: </a:t>
            </a:r>
            <a:r>
              <a:rPr lang="en-US" sz="1200" u="sng" kern="1200" dirty="0">
                <a:solidFill>
                  <a:schemeClr val="tx1"/>
                </a:solidFill>
                <a:effectLst/>
                <a:latin typeface="+mn-lt"/>
                <a:ea typeface="+mn-ea"/>
                <a:cs typeface="+mn-cs"/>
                <a:hlinkClick r:id="rId6"/>
              </a:rPr>
              <a:t>http://www.militaryonesource.mil/web/mos/parenting-and-children</a:t>
            </a:r>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Child and Youth Programs: </a:t>
            </a:r>
            <a:r>
              <a:rPr lang="en-US" sz="1200" u="sng" kern="1200" dirty="0">
                <a:solidFill>
                  <a:schemeClr val="tx1"/>
                </a:solidFill>
                <a:effectLst/>
                <a:latin typeface="+mn-lt"/>
                <a:ea typeface="+mn-ea"/>
                <a:cs typeface="+mn-cs"/>
                <a:hlinkClick r:id="rId7"/>
              </a:rPr>
              <a:t>http://usmc-mccs.org/services/family/child-and-youth-programs/</a:t>
            </a:r>
            <a:r>
              <a:rPr lang="en-US" sz="1200" kern="1200" dirty="0">
                <a:solidFill>
                  <a:schemeClr val="tx1"/>
                </a:solidFill>
                <a:effectLst/>
                <a:latin typeface="+mn-lt"/>
                <a:ea typeface="+mn-ea"/>
                <a:cs typeface="+mn-cs"/>
              </a:rPr>
              <a:t> </a:t>
            </a:r>
          </a:p>
          <a:p>
            <a:endParaRPr lang="en-US" dirty="0"/>
          </a:p>
          <a:p>
            <a:r>
              <a:rPr lang="en-US" sz="1200" b="1" kern="1200" dirty="0">
                <a:solidFill>
                  <a:schemeClr val="tx1"/>
                </a:solidFill>
                <a:effectLst/>
                <a:latin typeface="+mn-lt"/>
                <a:ea typeface="+mn-ea"/>
                <a:cs typeface="+mn-cs"/>
              </a:rPr>
              <a:t>Transition to the next topic. </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Now let’s summarize what we’ve learned in this lesson. </a:t>
            </a:r>
            <a:endParaRPr lang="en-US" dirty="0"/>
          </a:p>
        </p:txBody>
      </p:sp>
      <p:sp>
        <p:nvSpPr>
          <p:cNvPr id="4" name="Slide Number Placeholder 3"/>
          <p:cNvSpPr>
            <a:spLocks noGrp="1"/>
          </p:cNvSpPr>
          <p:nvPr>
            <p:ph type="sldNum" sz="quarter" idx="5"/>
          </p:nvPr>
        </p:nvSpPr>
        <p:spPr/>
        <p:txBody>
          <a:bodyPr/>
          <a:lstStyle/>
          <a:p>
            <a:fld id="{F3009F9D-C8A0-4ADE-978E-602A0B4F64D0}" type="slidenum">
              <a:rPr lang="en-US" smtClean="0"/>
              <a:t>8</a:t>
            </a:fld>
            <a:endParaRPr lang="en-US" dirty="0"/>
          </a:p>
        </p:txBody>
      </p:sp>
    </p:spTree>
    <p:extLst>
      <p:ext uri="{BB962C8B-B14F-4D97-AF65-F5344CB8AC3E}">
        <p14:creationId xmlns:p14="http://schemas.microsoft.com/office/powerpoint/2010/main" val="4145389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Lesson Summary: </a:t>
            </a:r>
            <a:r>
              <a:rPr lang="en-US" sz="1200" b="1" kern="1200" dirty="0">
                <a:solidFill>
                  <a:schemeClr val="tx1"/>
                </a:solidFill>
                <a:effectLst/>
                <a:latin typeface="+mn-lt"/>
                <a:ea typeface="+mn-ea"/>
                <a:cs typeface="+mn-cs"/>
              </a:rPr>
              <a:t>1 minute</a:t>
            </a:r>
            <a:r>
              <a:rPr lang="en-US" sz="1200" kern="1200" dirty="0">
                <a:solidFill>
                  <a:schemeClr val="tx1"/>
                </a:solidFill>
                <a:effectLst/>
                <a:latin typeface="+mn-lt"/>
                <a:ea typeface="+mn-ea"/>
                <a:cs typeface="+mn-cs"/>
              </a:rPr>
              <a:t>.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Summarize key learning points.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Now that you have completed this lesson, you should be able to:</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Determine how starting a family will affect your spending plan</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Take the appropriate steps to ensure financial preparation when starting a family</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Identify resources that are available when starting a family</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Ask:</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Are there any questions or comments about the </a:t>
            </a:r>
            <a:r>
              <a:rPr lang="en-US" sz="1200" i="1" kern="1200" dirty="0">
                <a:solidFill>
                  <a:schemeClr val="tx1"/>
                </a:solidFill>
                <a:effectLst/>
                <a:latin typeface="+mn-lt"/>
                <a:ea typeface="+mn-ea"/>
                <a:cs typeface="+mn-cs"/>
              </a:rPr>
              <a:t>Starting a Family</a:t>
            </a:r>
            <a:r>
              <a:rPr lang="en-US" sz="1200" kern="1200" dirty="0">
                <a:solidFill>
                  <a:schemeClr val="tx1"/>
                </a:solidFill>
                <a:effectLst/>
                <a:latin typeface="+mn-lt"/>
                <a:ea typeface="+mn-ea"/>
                <a:cs typeface="+mn-cs"/>
              </a:rPr>
              <a:t> lesson?</a:t>
            </a:r>
          </a:p>
          <a:p>
            <a:endParaRPr lang="en-US" dirty="0"/>
          </a:p>
        </p:txBody>
      </p:sp>
      <p:sp>
        <p:nvSpPr>
          <p:cNvPr id="4" name="Slide Number Placeholder 3"/>
          <p:cNvSpPr>
            <a:spLocks noGrp="1"/>
          </p:cNvSpPr>
          <p:nvPr>
            <p:ph type="sldNum" sz="quarter" idx="10"/>
          </p:nvPr>
        </p:nvSpPr>
        <p:spPr/>
        <p:txBody>
          <a:bodyPr/>
          <a:lstStyle/>
          <a:p>
            <a:fld id="{F3009F9D-C8A0-4ADE-978E-602A0B4F64D0}" type="slidenum">
              <a:rPr lang="en-US" smtClean="0"/>
              <a:t>9</a:t>
            </a:fld>
            <a:endParaRPr lang="en-US" dirty="0"/>
          </a:p>
        </p:txBody>
      </p:sp>
    </p:spTree>
    <p:extLst>
      <p:ext uri="{BB962C8B-B14F-4D97-AF65-F5344CB8AC3E}">
        <p14:creationId xmlns:p14="http://schemas.microsoft.com/office/powerpoint/2010/main" val="379920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C69846-0BFF-4208-8DB8-C631594478D8}"/>
              </a:ext>
            </a:extLst>
          </p:cNvPr>
          <p:cNvSpPr>
            <a:spLocks noGrp="1"/>
          </p:cNvSpPr>
          <p:nvPr>
            <p:ph type="ctrTitle"/>
          </p:nvPr>
        </p:nvSpPr>
        <p:spPr>
          <a:xfrm>
            <a:off x="329198" y="308395"/>
            <a:ext cx="11592927" cy="1283731"/>
          </a:xfrm>
          <a:prstGeom prst="rect">
            <a:avLst/>
          </a:prstGeom>
        </p:spPr>
        <p:txBody>
          <a:bodyPr anchor="b"/>
          <a:lstStyle>
            <a:lvl1pPr algn="ctr">
              <a:defRPr sz="6000" b="1">
                <a:solidFill>
                  <a:schemeClr val="bg1"/>
                </a:solidFill>
              </a:defRPr>
            </a:lvl1pPr>
          </a:lstStyle>
          <a:p>
            <a:r>
              <a:rPr lang="en-US" dirty="0"/>
              <a:t>Click to edit Master title style</a:t>
            </a:r>
          </a:p>
        </p:txBody>
      </p:sp>
      <p:sp>
        <p:nvSpPr>
          <p:cNvPr id="10" name="Text Placeholder 9">
            <a:extLst>
              <a:ext uri="{FF2B5EF4-FFF2-40B4-BE49-F238E27FC236}">
                <a16:creationId xmlns="" xmlns:a16="http://schemas.microsoft.com/office/drawing/2014/main" id="{1D9C1705-4BF9-464F-9229-05FF5442252A}"/>
              </a:ext>
            </a:extLst>
          </p:cNvPr>
          <p:cNvSpPr>
            <a:spLocks noGrp="1"/>
          </p:cNvSpPr>
          <p:nvPr>
            <p:ph type="body" sz="quarter" idx="13" hasCustomPrompt="1"/>
          </p:nvPr>
        </p:nvSpPr>
        <p:spPr>
          <a:xfrm>
            <a:off x="9101138" y="1592126"/>
            <a:ext cx="2820987" cy="620323"/>
          </a:xfrm>
          <a:prstGeom prst="rect">
            <a:avLst/>
          </a:prstGeom>
        </p:spPr>
        <p:txBody>
          <a:bodyPr/>
          <a:lstStyle>
            <a:lvl1pPr marL="0" indent="0" algn="r">
              <a:lnSpc>
                <a:spcPct val="100000"/>
              </a:lnSpc>
              <a:spcBef>
                <a:spcPts val="0"/>
              </a:spcBef>
              <a:buNone/>
              <a:defRPr sz="4000" b="1" i="0" cap="none" baseline="0">
                <a:solidFill>
                  <a:srgbClr val="A09151"/>
                </a:solidFill>
              </a:defRPr>
            </a:lvl1pPr>
          </a:lstStyle>
          <a:p>
            <a:pPr lvl="0"/>
            <a:r>
              <a:rPr lang="en-US" dirty="0"/>
              <a:t>Basic</a:t>
            </a:r>
          </a:p>
        </p:txBody>
      </p:sp>
      <p:sp>
        <p:nvSpPr>
          <p:cNvPr id="12" name="Picture Placeholder 11">
            <a:extLst>
              <a:ext uri="{FF2B5EF4-FFF2-40B4-BE49-F238E27FC236}">
                <a16:creationId xmlns="" xmlns:a16="http://schemas.microsoft.com/office/drawing/2014/main" id="{D3291953-0E9C-4606-B8AD-F411A7A588DD}"/>
              </a:ext>
            </a:extLst>
          </p:cNvPr>
          <p:cNvSpPr>
            <a:spLocks noGrp="1"/>
          </p:cNvSpPr>
          <p:nvPr>
            <p:ph type="pic" sz="quarter" idx="14"/>
          </p:nvPr>
        </p:nvSpPr>
        <p:spPr>
          <a:xfrm>
            <a:off x="385763" y="2607582"/>
            <a:ext cx="3182030" cy="3111730"/>
          </a:xfrm>
          <a:prstGeom prst="rect">
            <a:avLst/>
          </a:prstGeom>
        </p:spPr>
        <p:txBody>
          <a:bodyPr/>
          <a:lstStyle/>
          <a:p>
            <a:r>
              <a:rPr lang="en-US" dirty="0"/>
              <a:t>Click icon to add picture</a:t>
            </a:r>
          </a:p>
        </p:txBody>
      </p:sp>
      <p:sp>
        <p:nvSpPr>
          <p:cNvPr id="14" name="Text Placeholder 13">
            <a:extLst>
              <a:ext uri="{FF2B5EF4-FFF2-40B4-BE49-F238E27FC236}">
                <a16:creationId xmlns="" xmlns:a16="http://schemas.microsoft.com/office/drawing/2014/main" id="{98491C7E-D789-424E-9E56-14570FEF87C7}"/>
              </a:ext>
            </a:extLst>
          </p:cNvPr>
          <p:cNvSpPr>
            <a:spLocks noGrp="1"/>
          </p:cNvSpPr>
          <p:nvPr>
            <p:ph type="body" sz="quarter" idx="15" hasCustomPrompt="1"/>
          </p:nvPr>
        </p:nvSpPr>
        <p:spPr>
          <a:xfrm>
            <a:off x="190261" y="6146937"/>
            <a:ext cx="6543914" cy="475536"/>
          </a:xfrm>
          <a:prstGeom prst="rect">
            <a:avLst/>
          </a:prstGeom>
        </p:spPr>
        <p:txBody>
          <a:bodyPr/>
          <a:lstStyle>
            <a:lvl1pPr marL="0" indent="0">
              <a:buNone/>
              <a:defRPr sz="2600">
                <a:solidFill>
                  <a:schemeClr val="bg1"/>
                </a:solidFill>
              </a:defRPr>
            </a:lvl1pPr>
            <a:lvl5pPr marL="1828800" indent="0">
              <a:buNone/>
              <a:defRPr/>
            </a:lvl5pPr>
          </a:lstStyle>
          <a:p>
            <a:r>
              <a:rPr lang="en-US" sz="2800" cap="none" dirty="0"/>
              <a:t>Personal Financial Management Curriculum</a:t>
            </a:r>
          </a:p>
        </p:txBody>
      </p:sp>
      <p:sp>
        <p:nvSpPr>
          <p:cNvPr id="16" name="Picture Placeholder 15">
            <a:extLst>
              <a:ext uri="{FF2B5EF4-FFF2-40B4-BE49-F238E27FC236}">
                <a16:creationId xmlns="" xmlns:a16="http://schemas.microsoft.com/office/drawing/2014/main" id="{446101C6-9307-495F-8FB9-3AAA36267227}"/>
              </a:ext>
            </a:extLst>
          </p:cNvPr>
          <p:cNvSpPr>
            <a:spLocks noGrp="1"/>
          </p:cNvSpPr>
          <p:nvPr>
            <p:ph type="pic" sz="quarter" idx="16"/>
          </p:nvPr>
        </p:nvSpPr>
        <p:spPr>
          <a:xfrm>
            <a:off x="4045790" y="2607581"/>
            <a:ext cx="3545456" cy="3111731"/>
          </a:xfrm>
          <a:prstGeom prst="rect">
            <a:avLst/>
          </a:prstGeom>
        </p:spPr>
        <p:txBody>
          <a:bodyPr/>
          <a:lstStyle/>
          <a:p>
            <a:r>
              <a:rPr lang="en-US" dirty="0"/>
              <a:t>Click icon to add picture</a:t>
            </a:r>
          </a:p>
        </p:txBody>
      </p:sp>
    </p:spTree>
    <p:extLst>
      <p:ext uri="{BB962C8B-B14F-4D97-AF65-F5344CB8AC3E}">
        <p14:creationId xmlns:p14="http://schemas.microsoft.com/office/powerpoint/2010/main" val="2950528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32E4EB-A371-4F9A-954C-6946A8EBD744}"/>
              </a:ext>
            </a:extLst>
          </p:cNvPr>
          <p:cNvSpPr>
            <a:spLocks noGrp="1"/>
          </p:cNvSpPr>
          <p:nvPr>
            <p:ph type="title"/>
          </p:nvPr>
        </p:nvSpPr>
        <p:spPr>
          <a:xfrm>
            <a:off x="193965" y="128249"/>
            <a:ext cx="11831780" cy="1201785"/>
          </a:xfrm>
          <a:noFill/>
        </p:spPr>
        <p:txBody>
          <a:bodyPr>
            <a:normAutofit/>
          </a:bodyPr>
          <a:lstStyle>
            <a:lvl1pPr>
              <a:defRPr sz="4200"/>
            </a:lvl1pPr>
          </a:lstStyle>
          <a:p>
            <a:r>
              <a:rPr lang="en-US" dirty="0"/>
              <a:t>Click to edit Master title style</a:t>
            </a:r>
          </a:p>
        </p:txBody>
      </p:sp>
      <p:sp>
        <p:nvSpPr>
          <p:cNvPr id="3" name="Content Placeholder 2">
            <a:extLst>
              <a:ext uri="{FF2B5EF4-FFF2-40B4-BE49-F238E27FC236}">
                <a16:creationId xmlns="" xmlns:a16="http://schemas.microsoft.com/office/drawing/2014/main" id="{30B34D4B-0743-4D9E-9551-2D9F7C7EDBAC}"/>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 xmlns:a16="http://schemas.microsoft.com/office/drawing/2014/main" id="{C91F6B8A-C84B-45F4-813F-828A38FCDF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E5AB6A14-2576-4DCA-AF42-64148425ADEA}"/>
              </a:ext>
            </a:extLst>
          </p:cNvPr>
          <p:cNvSpPr>
            <a:spLocks noGrp="1"/>
          </p:cNvSpPr>
          <p:nvPr>
            <p:ph type="sldNum" sz="quarter" idx="12"/>
          </p:nvPr>
        </p:nvSpPr>
        <p:spPr/>
        <p:txBody>
          <a:bodyPr/>
          <a:lstStyle/>
          <a:p>
            <a:fld id="{96F5C231-AD7D-4603-B2D7-EC5E5C0D085B}" type="slidenum">
              <a:rPr lang="en-US" smtClean="0"/>
              <a:t>‹#›</a:t>
            </a:fld>
            <a:endParaRPr lang="en-US" dirty="0"/>
          </a:p>
        </p:txBody>
      </p:sp>
    </p:spTree>
    <p:extLst>
      <p:ext uri="{BB962C8B-B14F-4D97-AF65-F5344CB8AC3E}">
        <p14:creationId xmlns:p14="http://schemas.microsoft.com/office/powerpoint/2010/main" val="415328854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50951B-018F-4D14-B39F-E4F8761DBB8D}"/>
              </a:ext>
            </a:extLst>
          </p:cNvPr>
          <p:cNvSpPr>
            <a:spLocks noGrp="1"/>
          </p:cNvSpPr>
          <p:nvPr>
            <p:ph type="title"/>
          </p:nvPr>
        </p:nvSpPr>
        <p:spPr>
          <a:noFill/>
        </p:spPr>
        <p:txBody>
          <a:bodyPr>
            <a:normAutofit/>
          </a:bodyPr>
          <a:lstStyle>
            <a:lvl1pPr>
              <a:defRPr sz="4200"/>
            </a:lvl1pPr>
          </a:lstStyle>
          <a:p>
            <a:r>
              <a:rPr lang="en-US" dirty="0"/>
              <a:t>Click to edit Master title style</a:t>
            </a:r>
          </a:p>
        </p:txBody>
      </p:sp>
      <p:sp>
        <p:nvSpPr>
          <p:cNvPr id="3" name="Content Placeholder 2">
            <a:extLst>
              <a:ext uri="{FF2B5EF4-FFF2-40B4-BE49-F238E27FC236}">
                <a16:creationId xmlns="" xmlns:a16="http://schemas.microsoft.com/office/drawing/2014/main" id="{3CF8FB8A-8ECB-4D64-8A8A-B5EE1F0BD3F9}"/>
              </a:ext>
            </a:extLst>
          </p:cNvPr>
          <p:cNvSpPr>
            <a:spLocks noGrp="1"/>
          </p:cNvSpPr>
          <p:nvPr>
            <p:ph sz="half" idx="1" hasCustomPrompt="1"/>
          </p:nvPr>
        </p:nvSpPr>
        <p:spPr>
          <a:xfrm>
            <a:off x="413232" y="1825625"/>
            <a:ext cx="5331960" cy="4351338"/>
          </a:xfrm>
        </p:spPr>
        <p:txBody>
          <a:bodyPr/>
          <a:lstStyle/>
          <a:p>
            <a:pPr lvl="0"/>
            <a:r>
              <a:rPr lang="en-US" dirty="0"/>
              <a:t>Edit Master text styles</a:t>
            </a:r>
          </a:p>
          <a:p>
            <a:pPr lvl="1"/>
            <a:r>
              <a:rPr lang="en-US" dirty="0"/>
              <a:t>Second level</a:t>
            </a:r>
          </a:p>
          <a:p>
            <a:pPr lvl="2"/>
            <a:r>
              <a:rPr lang="en-US" dirty="0"/>
              <a:t>Third level</a:t>
            </a:r>
          </a:p>
        </p:txBody>
      </p:sp>
      <p:sp>
        <p:nvSpPr>
          <p:cNvPr id="4" name="Content Placeholder 3">
            <a:extLst>
              <a:ext uri="{FF2B5EF4-FFF2-40B4-BE49-F238E27FC236}">
                <a16:creationId xmlns="" xmlns:a16="http://schemas.microsoft.com/office/drawing/2014/main" id="{8AE0957C-AE12-4CD8-ADF0-D216684982EB}"/>
              </a:ext>
            </a:extLst>
          </p:cNvPr>
          <p:cNvSpPr>
            <a:spLocks noGrp="1"/>
          </p:cNvSpPr>
          <p:nvPr>
            <p:ph sz="half" idx="2" hasCustomPrompt="1"/>
          </p:nvPr>
        </p:nvSpPr>
        <p:spPr>
          <a:xfrm>
            <a:off x="6172200" y="1825625"/>
            <a:ext cx="5181600" cy="4351338"/>
          </a:xfrm>
        </p:spPr>
        <p:txBody>
          <a:bodyPr/>
          <a:lstStyle/>
          <a:p>
            <a:pPr lvl="0"/>
            <a:r>
              <a:rPr lang="en-US" dirty="0"/>
              <a:t>Edit Master text styles</a:t>
            </a:r>
          </a:p>
          <a:p>
            <a:pPr lvl="1"/>
            <a:r>
              <a:rPr lang="en-US" dirty="0"/>
              <a:t>Second level</a:t>
            </a:r>
          </a:p>
          <a:p>
            <a:pPr lvl="2"/>
            <a:r>
              <a:rPr lang="en-US" dirty="0"/>
              <a:t>Third level</a:t>
            </a:r>
          </a:p>
        </p:txBody>
      </p:sp>
      <p:sp>
        <p:nvSpPr>
          <p:cNvPr id="5" name="Date Placeholder 4">
            <a:extLst>
              <a:ext uri="{FF2B5EF4-FFF2-40B4-BE49-F238E27FC236}">
                <a16:creationId xmlns="" xmlns:a16="http://schemas.microsoft.com/office/drawing/2014/main" id="{FD896B8D-8190-4E92-8621-518692F2AF81}"/>
              </a:ext>
            </a:extLst>
          </p:cNvPr>
          <p:cNvSpPr>
            <a:spLocks noGrp="1"/>
          </p:cNvSpPr>
          <p:nvPr>
            <p:ph type="dt" sz="half" idx="10"/>
          </p:nvPr>
        </p:nvSpPr>
        <p:spPr>
          <a:xfrm>
            <a:off x="413232" y="6316846"/>
            <a:ext cx="2854060" cy="365125"/>
          </a:xfrm>
          <a:prstGeom prst="rect">
            <a:avLst/>
          </a:prstGeom>
        </p:spPr>
        <p:txBody>
          <a:bodyPr/>
          <a:lstStyle/>
          <a:p>
            <a:endParaRPr lang="en-US" dirty="0"/>
          </a:p>
        </p:txBody>
      </p:sp>
      <p:sp>
        <p:nvSpPr>
          <p:cNvPr id="6" name="Footer Placeholder 5">
            <a:extLst>
              <a:ext uri="{FF2B5EF4-FFF2-40B4-BE49-F238E27FC236}">
                <a16:creationId xmlns="" xmlns:a16="http://schemas.microsoft.com/office/drawing/2014/main" id="{2E0DF304-21A1-4E31-A597-4A5E61A9E1D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6E7BB4A6-05A3-411A-8571-130565C65B0F}"/>
              </a:ext>
            </a:extLst>
          </p:cNvPr>
          <p:cNvSpPr>
            <a:spLocks noGrp="1"/>
          </p:cNvSpPr>
          <p:nvPr>
            <p:ph type="sldNum" sz="quarter" idx="12"/>
          </p:nvPr>
        </p:nvSpPr>
        <p:spPr/>
        <p:txBody>
          <a:bodyPr/>
          <a:lstStyle/>
          <a:p>
            <a:fld id="{96F5C231-AD7D-4603-B2D7-EC5E5C0D085B}" type="slidenum">
              <a:rPr lang="en-US" smtClean="0"/>
              <a:t>‹#›</a:t>
            </a:fld>
            <a:endParaRPr lang="en-US" dirty="0"/>
          </a:p>
        </p:txBody>
      </p:sp>
    </p:spTree>
    <p:extLst>
      <p:ext uri="{BB962C8B-B14F-4D97-AF65-F5344CB8AC3E}">
        <p14:creationId xmlns:p14="http://schemas.microsoft.com/office/powerpoint/2010/main" val="57847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 xmlns:a16="http://schemas.microsoft.com/office/drawing/2014/main" id="{DAEBE3D4-3294-4302-B3E3-AF8DD76E34C6}"/>
              </a:ext>
            </a:extLst>
          </p:cNvPr>
          <p:cNvSpPr>
            <a:spLocks noGrp="1"/>
          </p:cNvSpPr>
          <p:nvPr>
            <p:ph type="body" idx="1"/>
          </p:nvPr>
        </p:nvSpPr>
        <p:spPr>
          <a:xfrm>
            <a:off x="413232" y="1681163"/>
            <a:ext cx="540097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5BF7A6BB-6383-42EA-BFF8-428C7E40FE9D}"/>
              </a:ext>
            </a:extLst>
          </p:cNvPr>
          <p:cNvSpPr>
            <a:spLocks noGrp="1"/>
          </p:cNvSpPr>
          <p:nvPr>
            <p:ph sz="half" idx="2" hasCustomPrompt="1"/>
          </p:nvPr>
        </p:nvSpPr>
        <p:spPr>
          <a:xfrm>
            <a:off x="413233" y="2505075"/>
            <a:ext cx="5400972" cy="3684588"/>
          </a:xfrm>
        </p:spPr>
        <p:txBody>
          <a:bodyPr/>
          <a:lstStyle/>
          <a:p>
            <a:pPr lvl="0"/>
            <a:r>
              <a:rPr lang="en-US" dirty="0"/>
              <a:t>Edit Master text styles</a:t>
            </a:r>
          </a:p>
          <a:p>
            <a:pPr lvl="1"/>
            <a:r>
              <a:rPr lang="en-US" dirty="0"/>
              <a:t>Second level</a:t>
            </a:r>
          </a:p>
          <a:p>
            <a:pPr lvl="2"/>
            <a:r>
              <a:rPr lang="en-US" dirty="0"/>
              <a:t>Third level</a:t>
            </a:r>
          </a:p>
        </p:txBody>
      </p:sp>
      <p:sp>
        <p:nvSpPr>
          <p:cNvPr id="5" name="Text Placeholder 4">
            <a:extLst>
              <a:ext uri="{FF2B5EF4-FFF2-40B4-BE49-F238E27FC236}">
                <a16:creationId xmlns="" xmlns:a16="http://schemas.microsoft.com/office/drawing/2014/main" id="{68FEBAC0-D0C1-4F56-BD60-BFEDBFE83F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2FE9BBF0-EA08-4F48-9A8D-D2E0B713DA02}"/>
              </a:ext>
            </a:extLst>
          </p:cNvPr>
          <p:cNvSpPr>
            <a:spLocks noGrp="1"/>
          </p:cNvSpPr>
          <p:nvPr>
            <p:ph sz="quarter" idx="4" hasCustomPrompt="1"/>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p:txBody>
      </p:sp>
      <p:sp>
        <p:nvSpPr>
          <p:cNvPr id="7" name="Date Placeholder 6">
            <a:extLst>
              <a:ext uri="{FF2B5EF4-FFF2-40B4-BE49-F238E27FC236}">
                <a16:creationId xmlns="" xmlns:a16="http://schemas.microsoft.com/office/drawing/2014/main" id="{55A21629-41DD-484F-AD6F-5F0C7ACD227B}"/>
              </a:ext>
            </a:extLst>
          </p:cNvPr>
          <p:cNvSpPr>
            <a:spLocks noGrp="1"/>
          </p:cNvSpPr>
          <p:nvPr>
            <p:ph type="dt" sz="half" idx="10"/>
          </p:nvPr>
        </p:nvSpPr>
        <p:spPr>
          <a:xfrm>
            <a:off x="413232" y="6316846"/>
            <a:ext cx="2854060" cy="365125"/>
          </a:xfrm>
          <a:prstGeom prst="rect">
            <a:avLst/>
          </a:prstGeom>
        </p:spPr>
        <p:txBody>
          <a:bodyPr/>
          <a:lstStyle/>
          <a:p>
            <a:endParaRPr lang="en-US" dirty="0"/>
          </a:p>
        </p:txBody>
      </p:sp>
      <p:sp>
        <p:nvSpPr>
          <p:cNvPr id="8" name="Footer Placeholder 7">
            <a:extLst>
              <a:ext uri="{FF2B5EF4-FFF2-40B4-BE49-F238E27FC236}">
                <a16:creationId xmlns="" xmlns:a16="http://schemas.microsoft.com/office/drawing/2014/main" id="{A81A277B-01E1-4798-8584-717BE9A1B9C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 xmlns:a16="http://schemas.microsoft.com/office/drawing/2014/main" id="{3335B6E9-64E9-4968-ACE5-2279128D88FC}"/>
              </a:ext>
            </a:extLst>
          </p:cNvPr>
          <p:cNvSpPr>
            <a:spLocks noGrp="1"/>
          </p:cNvSpPr>
          <p:nvPr>
            <p:ph type="sldNum" sz="quarter" idx="12"/>
          </p:nvPr>
        </p:nvSpPr>
        <p:spPr/>
        <p:txBody>
          <a:bodyPr/>
          <a:lstStyle/>
          <a:p>
            <a:fld id="{96F5C231-AD7D-4603-B2D7-EC5E5C0D085B}" type="slidenum">
              <a:rPr lang="en-US" smtClean="0"/>
              <a:t>‹#›</a:t>
            </a:fld>
            <a:endParaRPr lang="en-US" dirty="0"/>
          </a:p>
        </p:txBody>
      </p:sp>
      <p:sp>
        <p:nvSpPr>
          <p:cNvPr id="10" name="Title 1">
            <a:extLst>
              <a:ext uri="{FF2B5EF4-FFF2-40B4-BE49-F238E27FC236}">
                <a16:creationId xmlns="" xmlns:a16="http://schemas.microsoft.com/office/drawing/2014/main" id="{AB32E4EB-A371-4F9A-954C-6946A8EBD744}"/>
              </a:ext>
            </a:extLst>
          </p:cNvPr>
          <p:cNvSpPr>
            <a:spLocks noGrp="1"/>
          </p:cNvSpPr>
          <p:nvPr>
            <p:ph type="title"/>
          </p:nvPr>
        </p:nvSpPr>
        <p:spPr>
          <a:xfrm>
            <a:off x="193965" y="128249"/>
            <a:ext cx="11831780" cy="1201785"/>
          </a:xfrm>
          <a:noFill/>
        </p:spPr>
        <p:txBody>
          <a:bodyPr>
            <a:normAutofit/>
          </a:bodyPr>
          <a:lstStyle>
            <a:lvl1pPr>
              <a:defRPr sz="4200"/>
            </a:lvl1pPr>
          </a:lstStyle>
          <a:p>
            <a:r>
              <a:rPr lang="en-US" dirty="0"/>
              <a:t>Click to edit Master title style</a:t>
            </a:r>
          </a:p>
        </p:txBody>
      </p:sp>
    </p:spTree>
    <p:extLst>
      <p:ext uri="{BB962C8B-B14F-4D97-AF65-F5344CB8AC3E}">
        <p14:creationId xmlns:p14="http://schemas.microsoft.com/office/powerpoint/2010/main" val="300728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BD7491-0BE0-463B-A276-6487C783D333}"/>
              </a:ext>
            </a:extLst>
          </p:cNvPr>
          <p:cNvSpPr>
            <a:spLocks noGrp="1"/>
          </p:cNvSpPr>
          <p:nvPr>
            <p:ph type="title"/>
          </p:nvPr>
        </p:nvSpPr>
        <p:spPr>
          <a:xfrm>
            <a:off x="839788" y="1345721"/>
            <a:ext cx="3932237" cy="711679"/>
          </a:xfrm>
        </p:spPr>
        <p:txBody>
          <a:bodyPr anchor="b"/>
          <a:lstStyle>
            <a:lvl1pPr>
              <a:defRPr sz="3200">
                <a:solidFill>
                  <a:schemeClr val="tx1"/>
                </a:solidFill>
              </a:defRPr>
            </a:lvl1pPr>
          </a:lstStyle>
          <a:p>
            <a:r>
              <a:rPr lang="en-US" dirty="0"/>
              <a:t>Click to edit</a:t>
            </a:r>
          </a:p>
        </p:txBody>
      </p:sp>
      <p:sp>
        <p:nvSpPr>
          <p:cNvPr id="3" name="Content Placeholder 2">
            <a:extLst>
              <a:ext uri="{FF2B5EF4-FFF2-40B4-BE49-F238E27FC236}">
                <a16:creationId xmlns="" xmlns:a16="http://schemas.microsoft.com/office/drawing/2014/main" id="{3D623CB7-F99A-446A-8A68-DE03EFE7FABB}"/>
              </a:ext>
            </a:extLst>
          </p:cNvPr>
          <p:cNvSpPr>
            <a:spLocks noGrp="1"/>
          </p:cNvSpPr>
          <p:nvPr>
            <p:ph idx="1" hasCustomPrompt="1"/>
          </p:nvPr>
        </p:nvSpPr>
        <p:spPr>
          <a:xfrm>
            <a:off x="5183188" y="1345721"/>
            <a:ext cx="6172200" cy="451532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p:txBody>
      </p:sp>
      <p:sp>
        <p:nvSpPr>
          <p:cNvPr id="4" name="Text Placeholder 3">
            <a:extLst>
              <a:ext uri="{FF2B5EF4-FFF2-40B4-BE49-F238E27FC236}">
                <a16:creationId xmlns="" xmlns:a16="http://schemas.microsoft.com/office/drawing/2014/main" id="{0395CEED-6E4D-441F-A686-5FF97A9A01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 xmlns:a16="http://schemas.microsoft.com/office/drawing/2014/main" id="{D4D42487-8E89-40C5-95B8-17002E453B6C}"/>
              </a:ext>
            </a:extLst>
          </p:cNvPr>
          <p:cNvSpPr>
            <a:spLocks noGrp="1"/>
          </p:cNvSpPr>
          <p:nvPr>
            <p:ph type="dt" sz="half" idx="10"/>
          </p:nvPr>
        </p:nvSpPr>
        <p:spPr>
          <a:xfrm>
            <a:off x="413232" y="6316846"/>
            <a:ext cx="2854060" cy="365125"/>
          </a:xfrm>
          <a:prstGeom prst="rect">
            <a:avLst/>
          </a:prstGeom>
        </p:spPr>
        <p:txBody>
          <a:bodyPr/>
          <a:lstStyle/>
          <a:p>
            <a:endParaRPr lang="en-US" dirty="0"/>
          </a:p>
        </p:txBody>
      </p:sp>
      <p:sp>
        <p:nvSpPr>
          <p:cNvPr id="6" name="Footer Placeholder 5">
            <a:extLst>
              <a:ext uri="{FF2B5EF4-FFF2-40B4-BE49-F238E27FC236}">
                <a16:creationId xmlns="" xmlns:a16="http://schemas.microsoft.com/office/drawing/2014/main" id="{3FF9DA4C-1615-4363-BE74-2F4ABFF35E3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F5CB77D2-4F24-4528-959E-3903D5CC7D2F}"/>
              </a:ext>
            </a:extLst>
          </p:cNvPr>
          <p:cNvSpPr>
            <a:spLocks noGrp="1"/>
          </p:cNvSpPr>
          <p:nvPr>
            <p:ph type="sldNum" sz="quarter" idx="12"/>
          </p:nvPr>
        </p:nvSpPr>
        <p:spPr/>
        <p:txBody>
          <a:bodyPr/>
          <a:lstStyle/>
          <a:p>
            <a:fld id="{96F5C231-AD7D-4603-B2D7-EC5E5C0D085B}" type="slidenum">
              <a:rPr lang="en-US" smtClean="0"/>
              <a:t>‹#›</a:t>
            </a:fld>
            <a:endParaRPr lang="en-US" dirty="0"/>
          </a:p>
        </p:txBody>
      </p:sp>
      <p:sp>
        <p:nvSpPr>
          <p:cNvPr id="9" name="Title 1">
            <a:extLst>
              <a:ext uri="{FF2B5EF4-FFF2-40B4-BE49-F238E27FC236}">
                <a16:creationId xmlns="" xmlns:a16="http://schemas.microsoft.com/office/drawing/2014/main" id="{AB32E4EB-A371-4F9A-954C-6946A8EBD744}"/>
              </a:ext>
            </a:extLst>
          </p:cNvPr>
          <p:cNvSpPr txBox="1">
            <a:spLocks/>
          </p:cNvSpPr>
          <p:nvPr userDrawn="1"/>
        </p:nvSpPr>
        <p:spPr>
          <a:xfrm>
            <a:off x="193965" y="128249"/>
            <a:ext cx="11831780" cy="1201785"/>
          </a:xfrm>
          <a:prstGeom prst="rect">
            <a:avLst/>
          </a:prstGeom>
          <a:noFill/>
        </p:spPr>
        <p:txBody>
          <a:bodyPr vert="horz" lIns="91440" tIns="45720" rIns="91440" bIns="45720" rtlCol="0" anchor="ctr">
            <a:normAutofit/>
          </a:bodyPr>
          <a:lstStyle>
            <a:lvl1pPr marL="182880" algn="l" defTabSz="914400" rtl="0" eaLnBrk="1" latinLnBrk="0" hangingPunct="1">
              <a:lnSpc>
                <a:spcPct val="90000"/>
              </a:lnSpc>
              <a:spcBef>
                <a:spcPct val="0"/>
              </a:spcBef>
              <a:buNone/>
              <a:defRPr sz="4200" b="1" kern="1200">
                <a:solidFill>
                  <a:schemeClr val="bg1"/>
                </a:solidFill>
                <a:latin typeface="+mj-lt"/>
                <a:ea typeface="+mj-ea"/>
                <a:cs typeface="+mj-cs"/>
              </a:defRPr>
            </a:lvl1pPr>
          </a:lstStyle>
          <a:p>
            <a:r>
              <a:rPr lang="en-US" dirty="0"/>
              <a:t>Click to edit Master title style</a:t>
            </a:r>
          </a:p>
        </p:txBody>
      </p:sp>
    </p:spTree>
    <p:extLst>
      <p:ext uri="{BB962C8B-B14F-4D97-AF65-F5344CB8AC3E}">
        <p14:creationId xmlns:p14="http://schemas.microsoft.com/office/powerpoint/2010/main" val="16428437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a:extLst>
              <a:ext uri="{FF2B5EF4-FFF2-40B4-BE49-F238E27FC236}">
                <a16:creationId xmlns="" xmlns:a16="http://schemas.microsoft.com/office/drawing/2014/main" id="{CFA96D4D-3884-4F19-86FC-2AE1F3089A5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762" y="0"/>
            <a:ext cx="12182475" cy="6858000"/>
          </a:xfrm>
          <a:prstGeom prst="rect">
            <a:avLst/>
          </a:prstGeom>
        </p:spPr>
      </p:pic>
      <p:sp>
        <p:nvSpPr>
          <p:cNvPr id="3" name="Date Placeholder 3">
            <a:extLst>
              <a:ext uri="{FF2B5EF4-FFF2-40B4-BE49-F238E27FC236}">
                <a16:creationId xmlns="" xmlns:a16="http://schemas.microsoft.com/office/drawing/2014/main" id="{F03B222A-A343-4611-804D-164547144A9E}"/>
              </a:ext>
            </a:extLst>
          </p:cNvPr>
          <p:cNvSpPr>
            <a:spLocks noGrp="1"/>
          </p:cNvSpPr>
          <p:nvPr>
            <p:ph type="dt" sz="half" idx="2"/>
          </p:nvPr>
        </p:nvSpPr>
        <p:spPr>
          <a:xfrm>
            <a:off x="413232" y="6316846"/>
            <a:ext cx="2854060" cy="365125"/>
          </a:xfrm>
          <a:prstGeom prst="rect">
            <a:avLst/>
          </a:prstGeom>
        </p:spPr>
        <p:txBody>
          <a:bodyPr vert="horz" lIns="91440" tIns="45720" rIns="91440" bIns="45720" rtlCol="0" anchor="ctr"/>
          <a:lstStyle>
            <a:lvl1pPr algn="l">
              <a:defRPr sz="1200">
                <a:solidFill>
                  <a:schemeClr val="tx1"/>
                </a:solidFill>
              </a:defRPr>
            </a:lvl1pPr>
          </a:lstStyle>
          <a:p>
            <a:endParaRPr lang="en-US" dirty="0"/>
          </a:p>
        </p:txBody>
      </p:sp>
      <p:sp>
        <p:nvSpPr>
          <p:cNvPr id="4" name="Footer Placeholder 4">
            <a:extLst>
              <a:ext uri="{FF2B5EF4-FFF2-40B4-BE49-F238E27FC236}">
                <a16:creationId xmlns="" xmlns:a16="http://schemas.microsoft.com/office/drawing/2014/main" id="{3E25D84D-1B3A-4B34-B6FA-CFE44E4991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5" name="Slide Number Placeholder 5">
            <a:extLst>
              <a:ext uri="{FF2B5EF4-FFF2-40B4-BE49-F238E27FC236}">
                <a16:creationId xmlns="" xmlns:a16="http://schemas.microsoft.com/office/drawing/2014/main" id="{62595B11-9D54-46EF-8C2F-9D1F4E4CFAC7}"/>
              </a:ext>
            </a:extLst>
          </p:cNvPr>
          <p:cNvSpPr>
            <a:spLocks noGrp="1"/>
          </p:cNvSpPr>
          <p:nvPr>
            <p:ph type="sldNum" sz="quarter" idx="4"/>
          </p:nvPr>
        </p:nvSpPr>
        <p:spPr>
          <a:xfrm>
            <a:off x="8943391" y="6316846"/>
            <a:ext cx="285456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5C231-AD7D-4603-B2D7-EC5E5C0D085B}" type="slidenum">
              <a:rPr lang="en-US" smtClean="0"/>
              <a:t>‹#›</a:t>
            </a:fld>
            <a:endParaRPr lang="en-US" dirty="0"/>
          </a:p>
        </p:txBody>
      </p:sp>
    </p:spTree>
    <p:extLst>
      <p:ext uri="{BB962C8B-B14F-4D97-AF65-F5344CB8AC3E}">
        <p14:creationId xmlns:p14="http://schemas.microsoft.com/office/powerpoint/2010/main" val="1384961811"/>
      </p:ext>
    </p:extLst>
  </p:cSld>
  <p:clrMap bg1="lt1" tx1="dk1" bg2="lt2" tx2="dk2" accent1="accent1" accent2="accent2" accent3="accent3" accent4="accent4" accent5="accent5" accent6="accent6" hlink="hlink" folHlink="folHlink"/>
  <p:sldLayoutIdLst>
    <p:sldLayoutId id="2147483649"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 xmlns:a16="http://schemas.microsoft.com/office/drawing/2014/main" id="{248C7D66-9A0A-4017-901B-548019FA6120}"/>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757" y="12755"/>
            <a:ext cx="12182475" cy="1457325"/>
          </a:xfrm>
          <a:prstGeom prst="rect">
            <a:avLst/>
          </a:prstGeom>
          <a:noFill/>
        </p:spPr>
      </p:pic>
      <p:sp>
        <p:nvSpPr>
          <p:cNvPr id="2" name="Title Placeholder 1">
            <a:extLst>
              <a:ext uri="{FF2B5EF4-FFF2-40B4-BE49-F238E27FC236}">
                <a16:creationId xmlns="" xmlns:a16="http://schemas.microsoft.com/office/drawing/2014/main" id="{DA7C89AD-CB79-45D2-A23A-65D6A16E465F}"/>
              </a:ext>
            </a:extLst>
          </p:cNvPr>
          <p:cNvSpPr>
            <a:spLocks noGrp="1"/>
          </p:cNvSpPr>
          <p:nvPr>
            <p:ph type="title"/>
          </p:nvPr>
        </p:nvSpPr>
        <p:spPr>
          <a:xfrm>
            <a:off x="193965" y="155959"/>
            <a:ext cx="11831780" cy="120178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 xmlns:a16="http://schemas.microsoft.com/office/drawing/2014/main" id="{DBD7EFCE-07DD-464D-99BE-35E2FA20A97C}"/>
              </a:ext>
            </a:extLst>
          </p:cNvPr>
          <p:cNvSpPr>
            <a:spLocks noGrp="1"/>
          </p:cNvSpPr>
          <p:nvPr>
            <p:ph type="body" idx="1"/>
          </p:nvPr>
        </p:nvSpPr>
        <p:spPr>
          <a:xfrm>
            <a:off x="413237" y="1825625"/>
            <a:ext cx="11384729"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
        <p:nvSpPr>
          <p:cNvPr id="5" name="Footer Placeholder 4">
            <a:extLst>
              <a:ext uri="{FF2B5EF4-FFF2-40B4-BE49-F238E27FC236}">
                <a16:creationId xmlns="" xmlns:a16="http://schemas.microsoft.com/office/drawing/2014/main" id="{6B9A170D-7913-431C-A8F2-8A0342143A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 xmlns:a16="http://schemas.microsoft.com/office/drawing/2014/main" id="{BE49B8C3-1911-4399-A233-DD94969AE0B0}"/>
              </a:ext>
            </a:extLst>
          </p:cNvPr>
          <p:cNvSpPr>
            <a:spLocks noGrp="1"/>
          </p:cNvSpPr>
          <p:nvPr>
            <p:ph type="sldNum" sz="quarter" idx="4"/>
          </p:nvPr>
        </p:nvSpPr>
        <p:spPr>
          <a:xfrm>
            <a:off x="8943391" y="6316846"/>
            <a:ext cx="285456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5C231-AD7D-4603-B2D7-EC5E5C0D085B}" type="slidenum">
              <a:rPr lang="en-US" smtClean="0"/>
              <a:t>‹#›</a:t>
            </a:fld>
            <a:endParaRPr lang="en-US" dirty="0"/>
          </a:p>
        </p:txBody>
      </p:sp>
    </p:spTree>
    <p:extLst>
      <p:ext uri="{BB962C8B-B14F-4D97-AF65-F5344CB8AC3E}">
        <p14:creationId xmlns:p14="http://schemas.microsoft.com/office/powerpoint/2010/main" val="2844239093"/>
      </p:ext>
    </p:extLst>
  </p:cSld>
  <p:clrMap bg1="lt1" tx1="dk1" bg2="lt2" tx2="dk2" accent1="accent1" accent2="accent2" accent3="accent3" accent4="accent4" accent5="accent5" accent6="accent6" hlink="hlink" folHlink="folHlink"/>
  <p:sldLayoutIdLst>
    <p:sldLayoutId id="2147483652" r:id="rId1"/>
    <p:sldLayoutId id="2147483654" r:id="rId2"/>
    <p:sldLayoutId id="2147483655" r:id="rId3"/>
    <p:sldLayoutId id="2147483658" r:id="rId4"/>
  </p:sldLayoutIdLst>
  <p:hf hdr="0" ftr="0"/>
  <p:txStyles>
    <p:titleStyle>
      <a:lvl1pPr marL="182880" algn="l" defTabSz="914400" rtl="0" eaLnBrk="1" latinLnBrk="0" hangingPunct="1">
        <a:lnSpc>
          <a:spcPct val="90000"/>
        </a:lnSpc>
        <a:spcBef>
          <a:spcPct val="0"/>
        </a:spcBef>
        <a:buNone/>
        <a:defRPr sz="42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Calibri" panose="020F050202020403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Courier New" panose="02070309020205020404" pitchFamily="49" charset="0"/>
        <a:buChar char="o"/>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4.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5.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hyperlink" Target="https://tricare.mil/LifeEvents/Baby"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AECB3F-9A8E-420F-9CD4-146BDB0282D2}"/>
              </a:ext>
            </a:extLst>
          </p:cNvPr>
          <p:cNvSpPr>
            <a:spLocks noGrp="1"/>
          </p:cNvSpPr>
          <p:nvPr>
            <p:ph type="ctrTitle"/>
          </p:nvPr>
        </p:nvSpPr>
        <p:spPr>
          <a:xfrm>
            <a:off x="329198" y="496822"/>
            <a:ext cx="11592927" cy="1283731"/>
          </a:xfrm>
        </p:spPr>
        <p:txBody>
          <a:bodyPr/>
          <a:lstStyle/>
          <a:p>
            <a:r>
              <a:rPr lang="en-US" sz="5400" dirty="0"/>
              <a:t>Starting a Family</a:t>
            </a:r>
          </a:p>
        </p:txBody>
      </p:sp>
      <p:sp>
        <p:nvSpPr>
          <p:cNvPr id="3" name="Text Placeholder 2">
            <a:extLst>
              <a:ext uri="{FF2B5EF4-FFF2-40B4-BE49-F238E27FC236}">
                <a16:creationId xmlns="" xmlns:a16="http://schemas.microsoft.com/office/drawing/2014/main" id="{0CF613E9-2FD9-4077-BB0C-BA4CF22FD6CF}"/>
              </a:ext>
            </a:extLst>
          </p:cNvPr>
          <p:cNvSpPr>
            <a:spLocks noGrp="1"/>
          </p:cNvSpPr>
          <p:nvPr>
            <p:ph type="body" sz="quarter" idx="13"/>
          </p:nvPr>
        </p:nvSpPr>
        <p:spPr/>
        <p:txBody>
          <a:bodyPr/>
          <a:lstStyle/>
          <a:p>
            <a:r>
              <a:rPr lang="en-US" b="1" dirty="0"/>
              <a:t>Basic</a:t>
            </a:r>
          </a:p>
        </p:txBody>
      </p:sp>
      <p:sp>
        <p:nvSpPr>
          <p:cNvPr id="5" name="Text Placeholder 4">
            <a:extLst>
              <a:ext uri="{FF2B5EF4-FFF2-40B4-BE49-F238E27FC236}">
                <a16:creationId xmlns="" xmlns:a16="http://schemas.microsoft.com/office/drawing/2014/main" id="{DF81320C-7F51-48EE-8E2A-D949D1603E0F}"/>
              </a:ext>
            </a:extLst>
          </p:cNvPr>
          <p:cNvSpPr>
            <a:spLocks noGrp="1"/>
          </p:cNvSpPr>
          <p:nvPr>
            <p:ph type="body" sz="quarter" idx="15"/>
          </p:nvPr>
        </p:nvSpPr>
        <p:spPr>
          <a:xfrm>
            <a:off x="329198" y="6039445"/>
            <a:ext cx="6701189" cy="583349"/>
          </a:xfrm>
        </p:spPr>
        <p:txBody>
          <a:bodyPr/>
          <a:lstStyle/>
          <a:p>
            <a:pPr>
              <a:lnSpc>
                <a:spcPct val="100000"/>
              </a:lnSpc>
              <a:spcBef>
                <a:spcPts val="600"/>
              </a:spcBef>
            </a:pPr>
            <a:r>
              <a:rPr lang="en-US" sz="2600" dirty="0"/>
              <a:t>Personal Financial Management Curriculum</a:t>
            </a:r>
          </a:p>
        </p:txBody>
      </p:sp>
      <p:sp>
        <p:nvSpPr>
          <p:cNvPr id="7" name="Text Placeholder 13">
            <a:extLst>
              <a:ext uri="{FF2B5EF4-FFF2-40B4-BE49-F238E27FC236}">
                <a16:creationId xmlns="" xmlns:a16="http://schemas.microsoft.com/office/drawing/2014/main" id="{98491C7E-D789-424E-9E56-14570FEF87C7}"/>
              </a:ext>
            </a:extLst>
          </p:cNvPr>
          <p:cNvSpPr txBox="1">
            <a:spLocks/>
          </p:cNvSpPr>
          <p:nvPr/>
        </p:nvSpPr>
        <p:spPr>
          <a:xfrm>
            <a:off x="8174759" y="6039445"/>
            <a:ext cx="3747366" cy="583349"/>
          </a:xfrm>
          <a:prstGeom prst="rect">
            <a:avLst/>
          </a:prstGeom>
        </p:spPr>
        <p:txBody>
          <a:bodyPr/>
          <a:lstStyle>
            <a:lvl1pPr marL="0" indent="0" algn="r" defTabSz="914400" rtl="0" eaLnBrk="1" latinLnBrk="0" hangingPunct="1">
              <a:lnSpc>
                <a:spcPct val="100000"/>
              </a:lnSpc>
              <a:spcBef>
                <a:spcPts val="600"/>
              </a:spcBef>
              <a:buFont typeface="Arial" panose="020B0604020202020204" pitchFamily="34" charset="0"/>
              <a:buNone/>
              <a:defRPr sz="2600" kern="1200" cap="small"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cap="none" dirty="0"/>
              <a:t>Version </a:t>
            </a:r>
            <a:r>
              <a:rPr lang="en-US" cap="none" dirty="0" smtClean="0"/>
              <a:t>1.1</a:t>
            </a:r>
            <a:endParaRPr lang="en-US" cap="none" dirty="0"/>
          </a:p>
        </p:txBody>
      </p:sp>
      <p:pic>
        <p:nvPicPr>
          <p:cNvPr id="8" name="Picture 7"/>
          <p:cNvPicPr>
            <a:picLocks noGrp="1"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1983" y="2595055"/>
            <a:ext cx="3303066" cy="3111730"/>
          </a:xfrm>
          <a:prstGeom prst="rect">
            <a:avLst/>
          </a:prstGeom>
        </p:spPr>
      </p:pic>
    </p:spTree>
    <p:custDataLst>
      <p:tags r:id="rId1"/>
    </p:custDataLst>
    <p:extLst>
      <p:ext uri="{BB962C8B-B14F-4D97-AF65-F5344CB8AC3E}">
        <p14:creationId xmlns:p14="http://schemas.microsoft.com/office/powerpoint/2010/main" val="3799349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7926D8-F1A9-4B51-A3FD-84DE5E538325}"/>
              </a:ext>
            </a:extLst>
          </p:cNvPr>
          <p:cNvSpPr>
            <a:spLocks noGrp="1"/>
          </p:cNvSpPr>
          <p:nvPr>
            <p:ph type="title"/>
          </p:nvPr>
        </p:nvSpPr>
        <p:spPr/>
        <p:txBody>
          <a:bodyPr/>
          <a:lstStyle/>
          <a:p>
            <a:r>
              <a:rPr lang="en-US" dirty="0"/>
              <a:t>Lesson Objectives</a:t>
            </a:r>
          </a:p>
        </p:txBody>
      </p:sp>
      <p:sp>
        <p:nvSpPr>
          <p:cNvPr id="3" name="Content Placeholder 2">
            <a:extLst>
              <a:ext uri="{FF2B5EF4-FFF2-40B4-BE49-F238E27FC236}">
                <a16:creationId xmlns="" xmlns:a16="http://schemas.microsoft.com/office/drawing/2014/main" id="{52876285-CCC2-4F6A-9B8A-E8F3E180ECC5}"/>
              </a:ext>
            </a:extLst>
          </p:cNvPr>
          <p:cNvSpPr>
            <a:spLocks noGrp="1"/>
          </p:cNvSpPr>
          <p:nvPr>
            <p:ph idx="1"/>
          </p:nvPr>
        </p:nvSpPr>
        <p:spPr>
          <a:xfrm>
            <a:off x="413238" y="1825625"/>
            <a:ext cx="7095002" cy="4351338"/>
          </a:xfrm>
        </p:spPr>
        <p:txBody>
          <a:bodyPr/>
          <a:lstStyle/>
          <a:p>
            <a:pPr lvl="0"/>
            <a:r>
              <a:rPr lang="en-US" dirty="0"/>
              <a:t>Determine how starting a family will affect your spending plan</a:t>
            </a:r>
          </a:p>
          <a:p>
            <a:pPr lvl="0"/>
            <a:r>
              <a:rPr lang="en-US" dirty="0"/>
              <a:t>Take the appropriate steps to ensure financial preparation when starting a family</a:t>
            </a:r>
          </a:p>
          <a:p>
            <a:r>
              <a:rPr lang="en-US" dirty="0"/>
              <a:t>Identify resources that are available when starting a family</a:t>
            </a:r>
          </a:p>
        </p:txBody>
      </p:sp>
      <p:sp>
        <p:nvSpPr>
          <p:cNvPr id="5" name="Slide Number Placeholder 4">
            <a:extLst>
              <a:ext uri="{FF2B5EF4-FFF2-40B4-BE49-F238E27FC236}">
                <a16:creationId xmlns="" xmlns:a16="http://schemas.microsoft.com/office/drawing/2014/main" id="{A46BA709-9370-43F2-8098-C630E8334E6E}"/>
              </a:ext>
            </a:extLst>
          </p:cNvPr>
          <p:cNvSpPr>
            <a:spLocks noGrp="1"/>
          </p:cNvSpPr>
          <p:nvPr>
            <p:ph type="sldNum" sz="quarter" idx="12"/>
          </p:nvPr>
        </p:nvSpPr>
        <p:spPr/>
        <p:txBody>
          <a:bodyPr/>
          <a:lstStyle/>
          <a:p>
            <a:fld id="{96F5C231-AD7D-4603-B2D7-EC5E5C0D085B}" type="slidenum">
              <a:rPr lang="en-US" smtClean="0"/>
              <a:t>2</a:t>
            </a:fld>
            <a:endParaRPr lang="en-US" dirty="0"/>
          </a:p>
        </p:txBody>
      </p:sp>
      <p:pic>
        <p:nvPicPr>
          <p:cNvPr id="7" name="Picture 6">
            <a:extLst>
              <a:ext uri="{FF2B5EF4-FFF2-40B4-BE49-F238E27FC236}">
                <a16:creationId xmlns="" xmlns:a16="http://schemas.microsoft.com/office/drawing/2014/main" id="{E15845E9-9677-424E-9BB7-DCA5322A15B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08240" y="1604963"/>
            <a:ext cx="4034117" cy="4572000"/>
          </a:xfrm>
          <a:prstGeom prst="rect">
            <a:avLst/>
          </a:prstGeom>
        </p:spPr>
      </p:pic>
    </p:spTree>
    <p:custDataLst>
      <p:tags r:id="rId1"/>
    </p:custDataLst>
    <p:extLst>
      <p:ext uri="{BB962C8B-B14F-4D97-AF65-F5344CB8AC3E}">
        <p14:creationId xmlns:p14="http://schemas.microsoft.com/office/powerpoint/2010/main" val="265785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4993550-27E0-461C-A820-852A7341FFA9}"/>
              </a:ext>
            </a:extLst>
          </p:cNvPr>
          <p:cNvSpPr>
            <a:spLocks noGrp="1"/>
          </p:cNvSpPr>
          <p:nvPr>
            <p:ph type="title"/>
          </p:nvPr>
        </p:nvSpPr>
        <p:spPr/>
        <p:txBody>
          <a:bodyPr/>
          <a:lstStyle/>
          <a:p>
            <a:r>
              <a:rPr lang="en-US" dirty="0"/>
              <a:t>Cost of Raising a Child</a:t>
            </a:r>
          </a:p>
        </p:txBody>
      </p:sp>
      <p:pic>
        <p:nvPicPr>
          <p:cNvPr id="6" name="Content Placeholder 5" descr="A picture containing text&#10;&#10;Description automatically generated">
            <a:extLst>
              <a:ext uri="{FF2B5EF4-FFF2-40B4-BE49-F238E27FC236}">
                <a16:creationId xmlns="" xmlns:a16="http://schemas.microsoft.com/office/drawing/2014/main" id="{B36499D1-0082-4916-B72D-2862BCF9A7B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753832" y="1508741"/>
            <a:ext cx="6464595" cy="4990667"/>
          </a:xfrm>
        </p:spPr>
      </p:pic>
      <p:sp>
        <p:nvSpPr>
          <p:cNvPr id="4" name="Slide Number Placeholder 3">
            <a:extLst>
              <a:ext uri="{FF2B5EF4-FFF2-40B4-BE49-F238E27FC236}">
                <a16:creationId xmlns="" xmlns:a16="http://schemas.microsoft.com/office/drawing/2014/main" id="{F119FAB5-2395-466C-92B5-816C3E674BE0}"/>
              </a:ext>
            </a:extLst>
          </p:cNvPr>
          <p:cNvSpPr>
            <a:spLocks noGrp="1"/>
          </p:cNvSpPr>
          <p:nvPr>
            <p:ph type="sldNum" sz="quarter" idx="12"/>
          </p:nvPr>
        </p:nvSpPr>
        <p:spPr/>
        <p:txBody>
          <a:bodyPr/>
          <a:lstStyle/>
          <a:p>
            <a:fld id="{96F5C231-AD7D-4603-B2D7-EC5E5C0D085B}" type="slidenum">
              <a:rPr lang="en-US" smtClean="0"/>
              <a:t>3</a:t>
            </a:fld>
            <a:endParaRPr lang="en-US" dirty="0"/>
          </a:p>
        </p:txBody>
      </p:sp>
    </p:spTree>
    <p:extLst>
      <p:ext uri="{BB962C8B-B14F-4D97-AF65-F5344CB8AC3E}">
        <p14:creationId xmlns:p14="http://schemas.microsoft.com/office/powerpoint/2010/main" val="1645857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7926D8-F1A9-4B51-A3FD-84DE5E538325}"/>
              </a:ext>
            </a:extLst>
          </p:cNvPr>
          <p:cNvSpPr>
            <a:spLocks noGrp="1"/>
          </p:cNvSpPr>
          <p:nvPr>
            <p:ph type="title"/>
          </p:nvPr>
        </p:nvSpPr>
        <p:spPr/>
        <p:txBody>
          <a:bodyPr>
            <a:normAutofit/>
          </a:bodyPr>
          <a:lstStyle/>
          <a:p>
            <a:r>
              <a:rPr lang="en-US" sz="4200" dirty="0"/>
              <a:t>Activity: Brainstorming New Expenses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06193880"/>
              </p:ext>
            </p:extLst>
          </p:nvPr>
        </p:nvGraphicFramePr>
        <p:xfrm>
          <a:off x="1350818" y="1818409"/>
          <a:ext cx="9195956" cy="347880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Slide Number Placeholder 4">
            <a:extLst>
              <a:ext uri="{FF2B5EF4-FFF2-40B4-BE49-F238E27FC236}">
                <a16:creationId xmlns="" xmlns:a16="http://schemas.microsoft.com/office/drawing/2014/main" id="{A46BA709-9370-43F2-8098-C630E8334E6E}"/>
              </a:ext>
            </a:extLst>
          </p:cNvPr>
          <p:cNvSpPr>
            <a:spLocks noGrp="1"/>
          </p:cNvSpPr>
          <p:nvPr>
            <p:ph type="sldNum" sz="quarter" idx="12"/>
          </p:nvPr>
        </p:nvSpPr>
        <p:spPr/>
        <p:txBody>
          <a:bodyPr/>
          <a:lstStyle/>
          <a:p>
            <a:fld id="{96F5C231-AD7D-4603-B2D7-EC5E5C0D085B}" type="slidenum">
              <a:rPr lang="en-US" smtClean="0"/>
              <a:t>4</a:t>
            </a:fld>
            <a:endParaRPr lang="en-US" dirty="0"/>
          </a:p>
        </p:txBody>
      </p:sp>
    </p:spTree>
    <p:custDataLst>
      <p:tags r:id="rId1"/>
    </p:custDataLst>
    <p:extLst>
      <p:ext uri="{BB962C8B-B14F-4D97-AF65-F5344CB8AC3E}">
        <p14:creationId xmlns:p14="http://schemas.microsoft.com/office/powerpoint/2010/main" val="3936731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880448F2-350E-4458-9312-C512B3EA2FD2}"/>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C7FCCD18-F135-40E1-869D-B4B258BD6991}"/>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92E63E71-85E8-4BE2-B076-4031F03FAA97}"/>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5CDC8CBE-A997-45FB-B224-81BD909073A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B32349-B792-427F-AF3C-6A327B56F817}"/>
              </a:ext>
            </a:extLst>
          </p:cNvPr>
          <p:cNvSpPr>
            <a:spLocks noGrp="1"/>
          </p:cNvSpPr>
          <p:nvPr>
            <p:ph type="title"/>
          </p:nvPr>
        </p:nvSpPr>
        <p:spPr/>
        <p:txBody>
          <a:bodyPr/>
          <a:lstStyle/>
          <a:p>
            <a:r>
              <a:rPr lang="en-US" dirty="0"/>
              <a:t>New Expenses</a:t>
            </a:r>
          </a:p>
        </p:txBody>
      </p:sp>
      <p:sp>
        <p:nvSpPr>
          <p:cNvPr id="3" name="Content Placeholder 2">
            <a:extLst>
              <a:ext uri="{FF2B5EF4-FFF2-40B4-BE49-F238E27FC236}">
                <a16:creationId xmlns="" xmlns:a16="http://schemas.microsoft.com/office/drawing/2014/main" id="{B0B36702-4623-4A57-BCA4-A44492DD8220}"/>
              </a:ext>
            </a:extLst>
          </p:cNvPr>
          <p:cNvSpPr>
            <a:spLocks noGrp="1"/>
          </p:cNvSpPr>
          <p:nvPr>
            <p:ph sz="half" idx="1"/>
          </p:nvPr>
        </p:nvSpPr>
        <p:spPr/>
        <p:txBody>
          <a:bodyPr>
            <a:normAutofit/>
          </a:bodyPr>
          <a:lstStyle/>
          <a:p>
            <a:pPr lvl="0"/>
            <a:r>
              <a:rPr lang="en-US" dirty="0"/>
              <a:t>Prenatal care</a:t>
            </a:r>
          </a:p>
          <a:p>
            <a:pPr lvl="0"/>
            <a:r>
              <a:rPr lang="en-US" dirty="0"/>
              <a:t>Parental leave</a:t>
            </a:r>
          </a:p>
          <a:p>
            <a:pPr lvl="0"/>
            <a:r>
              <a:rPr lang="en-US" dirty="0"/>
              <a:t>Nursery items</a:t>
            </a:r>
          </a:p>
          <a:p>
            <a:pPr lvl="0"/>
            <a:r>
              <a:rPr lang="en-US" dirty="0"/>
              <a:t>Postnatal care</a:t>
            </a:r>
          </a:p>
          <a:p>
            <a:pPr lvl="0"/>
            <a:r>
              <a:rPr lang="en-US" dirty="0"/>
              <a:t>Child care</a:t>
            </a:r>
          </a:p>
          <a:p>
            <a:pPr lvl="0"/>
            <a:r>
              <a:rPr lang="en-US" dirty="0"/>
              <a:t>Educational costs</a:t>
            </a:r>
          </a:p>
          <a:p>
            <a:pPr lvl="0"/>
            <a:r>
              <a:rPr lang="en-US" dirty="0"/>
              <a:t>Life insurance</a:t>
            </a:r>
          </a:p>
          <a:p>
            <a:pPr lvl="0"/>
            <a:r>
              <a:rPr lang="en-US" dirty="0"/>
              <a:t>Emergency fund</a:t>
            </a:r>
          </a:p>
        </p:txBody>
      </p:sp>
      <p:sp>
        <p:nvSpPr>
          <p:cNvPr id="6" name="Slide Number Placeholder 5">
            <a:extLst>
              <a:ext uri="{FF2B5EF4-FFF2-40B4-BE49-F238E27FC236}">
                <a16:creationId xmlns="" xmlns:a16="http://schemas.microsoft.com/office/drawing/2014/main" id="{07273343-9524-47E2-AC44-75B589EE87AC}"/>
              </a:ext>
            </a:extLst>
          </p:cNvPr>
          <p:cNvSpPr>
            <a:spLocks noGrp="1"/>
          </p:cNvSpPr>
          <p:nvPr>
            <p:ph type="sldNum" sz="quarter" idx="12"/>
          </p:nvPr>
        </p:nvSpPr>
        <p:spPr/>
        <p:txBody>
          <a:bodyPr/>
          <a:lstStyle/>
          <a:p>
            <a:fld id="{96F5C231-AD7D-4603-B2D7-EC5E5C0D085B}" type="slidenum">
              <a:rPr lang="en-US" smtClean="0"/>
              <a:t>5</a:t>
            </a:fld>
            <a:endParaRPr lang="en-US" dirty="0"/>
          </a:p>
        </p:txBody>
      </p:sp>
      <p:sp>
        <p:nvSpPr>
          <p:cNvPr id="5" name="Content Placeholder 4">
            <a:extLst>
              <a:ext uri="{FF2B5EF4-FFF2-40B4-BE49-F238E27FC236}">
                <a16:creationId xmlns="" xmlns:a16="http://schemas.microsoft.com/office/drawing/2014/main" id="{17097232-188D-4F77-BF1F-E5AE8F6EE370}"/>
              </a:ext>
            </a:extLst>
          </p:cNvPr>
          <p:cNvSpPr>
            <a:spLocks noGrp="1"/>
          </p:cNvSpPr>
          <p:nvPr>
            <p:ph sz="half" idx="2"/>
          </p:nvPr>
        </p:nvSpPr>
        <p:spPr/>
        <p:txBody>
          <a:bodyPr/>
          <a:lstStyle/>
          <a:p>
            <a:endParaRPr lang="en-US" dirty="0"/>
          </a:p>
        </p:txBody>
      </p:sp>
      <p:pic>
        <p:nvPicPr>
          <p:cNvPr id="1026" name="Picture 2" descr="https://media.defense.gov/2015/Sep/02/2001286976/-1/-1/0/111028-M-RC123-580.JPG">
            <a:extLst>
              <a:ext uri="{FF2B5EF4-FFF2-40B4-BE49-F238E27FC236}">
                <a16:creationId xmlns="" xmlns:a16="http://schemas.microsoft.com/office/drawing/2014/main" id="{9A7039F3-5A85-4474-B921-167F2D3740E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12613" y="1825625"/>
            <a:ext cx="7556128" cy="4250322"/>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73821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B32349-B792-427F-AF3C-6A327B56F817}"/>
              </a:ext>
            </a:extLst>
          </p:cNvPr>
          <p:cNvSpPr>
            <a:spLocks noGrp="1"/>
          </p:cNvSpPr>
          <p:nvPr>
            <p:ph type="title"/>
          </p:nvPr>
        </p:nvSpPr>
        <p:spPr/>
        <p:txBody>
          <a:bodyPr/>
          <a:lstStyle/>
          <a:p>
            <a:r>
              <a:rPr lang="en-US" dirty="0"/>
              <a:t>Financial Preparation</a:t>
            </a:r>
          </a:p>
        </p:txBody>
      </p:sp>
      <p:sp>
        <p:nvSpPr>
          <p:cNvPr id="3" name="Content Placeholder 2">
            <a:extLst>
              <a:ext uri="{FF2B5EF4-FFF2-40B4-BE49-F238E27FC236}">
                <a16:creationId xmlns="" xmlns:a16="http://schemas.microsoft.com/office/drawing/2014/main" id="{B0B36702-4623-4A57-BCA4-A44492DD8220}"/>
              </a:ext>
            </a:extLst>
          </p:cNvPr>
          <p:cNvSpPr>
            <a:spLocks noGrp="1"/>
          </p:cNvSpPr>
          <p:nvPr>
            <p:ph sz="half" idx="1"/>
          </p:nvPr>
        </p:nvSpPr>
        <p:spPr/>
        <p:txBody>
          <a:bodyPr>
            <a:normAutofit/>
          </a:bodyPr>
          <a:lstStyle/>
          <a:p>
            <a:pPr lvl="0"/>
            <a:r>
              <a:rPr lang="en-US" dirty="0"/>
              <a:t>Have adequate life insurance</a:t>
            </a:r>
          </a:p>
          <a:p>
            <a:pPr lvl="0"/>
            <a:r>
              <a:rPr lang="en-US" dirty="0"/>
              <a:t>Review health insurance options</a:t>
            </a:r>
          </a:p>
          <a:p>
            <a:pPr lvl="0"/>
            <a:r>
              <a:rPr lang="en-US" dirty="0"/>
              <a:t>Update your will, power of attorney, and advanced medical directive</a:t>
            </a:r>
          </a:p>
          <a:p>
            <a:pPr lvl="0"/>
            <a:r>
              <a:rPr lang="en-US" dirty="0"/>
              <a:t>Start saving for your child's education</a:t>
            </a:r>
          </a:p>
          <a:p>
            <a:pPr lvl="0"/>
            <a:endParaRPr lang="en-US" dirty="0"/>
          </a:p>
        </p:txBody>
      </p:sp>
      <p:sp>
        <p:nvSpPr>
          <p:cNvPr id="6" name="Slide Number Placeholder 5">
            <a:extLst>
              <a:ext uri="{FF2B5EF4-FFF2-40B4-BE49-F238E27FC236}">
                <a16:creationId xmlns="" xmlns:a16="http://schemas.microsoft.com/office/drawing/2014/main" id="{07273343-9524-47E2-AC44-75B589EE87AC}"/>
              </a:ext>
            </a:extLst>
          </p:cNvPr>
          <p:cNvSpPr>
            <a:spLocks noGrp="1"/>
          </p:cNvSpPr>
          <p:nvPr>
            <p:ph type="sldNum" sz="quarter" idx="12"/>
          </p:nvPr>
        </p:nvSpPr>
        <p:spPr/>
        <p:txBody>
          <a:bodyPr/>
          <a:lstStyle/>
          <a:p>
            <a:fld id="{96F5C231-AD7D-4603-B2D7-EC5E5C0D085B}" type="slidenum">
              <a:rPr lang="en-US" smtClean="0"/>
              <a:t>6</a:t>
            </a:fld>
            <a:endParaRPr lang="en-US" dirty="0"/>
          </a:p>
        </p:txBody>
      </p:sp>
      <p:sp>
        <p:nvSpPr>
          <p:cNvPr id="5" name="Content Placeholder 4">
            <a:extLst>
              <a:ext uri="{FF2B5EF4-FFF2-40B4-BE49-F238E27FC236}">
                <a16:creationId xmlns="" xmlns:a16="http://schemas.microsoft.com/office/drawing/2014/main" id="{46CF72E4-E63F-48CF-BB04-98B94455FCC5}"/>
              </a:ext>
            </a:extLst>
          </p:cNvPr>
          <p:cNvSpPr>
            <a:spLocks noGrp="1"/>
          </p:cNvSpPr>
          <p:nvPr>
            <p:ph sz="half" idx="2"/>
          </p:nvPr>
        </p:nvSpPr>
        <p:spPr/>
        <p:txBody>
          <a:bodyPr/>
          <a:lstStyle/>
          <a:p>
            <a:r>
              <a:rPr lang="en-US" dirty="0"/>
              <a:t>Check your retirement beneficiary designation</a:t>
            </a:r>
          </a:p>
          <a:p>
            <a:r>
              <a:rPr lang="en-US" dirty="0"/>
              <a:t>Plan parental leave</a:t>
            </a:r>
          </a:p>
          <a:p>
            <a:r>
              <a:rPr lang="en-US" dirty="0"/>
              <a:t>Enroll in child care programs</a:t>
            </a:r>
          </a:p>
        </p:txBody>
      </p:sp>
    </p:spTree>
    <p:custDataLst>
      <p:tags r:id="rId1"/>
    </p:custDataLst>
    <p:extLst>
      <p:ext uri="{BB962C8B-B14F-4D97-AF65-F5344CB8AC3E}">
        <p14:creationId xmlns:p14="http://schemas.microsoft.com/office/powerpoint/2010/main" val="2509577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75B5A2-2DF1-4EE6-9C4D-166787218DBC}"/>
              </a:ext>
            </a:extLst>
          </p:cNvPr>
          <p:cNvSpPr>
            <a:spLocks noGrp="1"/>
          </p:cNvSpPr>
          <p:nvPr>
            <p:ph type="title"/>
          </p:nvPr>
        </p:nvSpPr>
        <p:spPr/>
        <p:txBody>
          <a:bodyPr/>
          <a:lstStyle/>
          <a:p>
            <a:r>
              <a:rPr lang="en-US" dirty="0"/>
              <a:t>After the Child’s Arrival</a:t>
            </a:r>
          </a:p>
        </p:txBody>
      </p:sp>
      <p:sp>
        <p:nvSpPr>
          <p:cNvPr id="3" name="Content Placeholder 2">
            <a:extLst>
              <a:ext uri="{FF2B5EF4-FFF2-40B4-BE49-F238E27FC236}">
                <a16:creationId xmlns="" xmlns:a16="http://schemas.microsoft.com/office/drawing/2014/main" id="{B4A0690C-C383-4F12-B893-ED83C22BFBAA}"/>
              </a:ext>
            </a:extLst>
          </p:cNvPr>
          <p:cNvSpPr>
            <a:spLocks noGrp="1"/>
          </p:cNvSpPr>
          <p:nvPr>
            <p:ph idx="1"/>
          </p:nvPr>
        </p:nvSpPr>
        <p:spPr/>
        <p:txBody>
          <a:bodyPr/>
          <a:lstStyle/>
          <a:p>
            <a:r>
              <a:rPr lang="en-US" dirty="0"/>
              <a:t>Get your child's birth certificate and social security</a:t>
            </a:r>
          </a:p>
          <a:p>
            <a:pPr lvl="0"/>
            <a:r>
              <a:rPr lang="en-US" dirty="0"/>
              <a:t>Check/update tax withholding</a:t>
            </a:r>
          </a:p>
          <a:p>
            <a:pPr lvl="0"/>
            <a:r>
              <a:rPr lang="en-US" dirty="0"/>
              <a:t>Register child(ren) in DEERS</a:t>
            </a:r>
          </a:p>
          <a:p>
            <a:r>
              <a:rPr lang="en-US" dirty="0"/>
              <a:t>Enroll child(ren) in TRICARE (within 90/120 days): </a:t>
            </a:r>
            <a:r>
              <a:rPr lang="en-US" u="sng" dirty="0">
                <a:hlinkClick r:id="rId3"/>
              </a:rPr>
              <a:t>https://tricare.mil/LifeEvents/Baby</a:t>
            </a:r>
            <a:endParaRPr lang="en-US" dirty="0"/>
          </a:p>
        </p:txBody>
      </p:sp>
      <p:sp>
        <p:nvSpPr>
          <p:cNvPr id="4" name="Slide Number Placeholder 3">
            <a:extLst>
              <a:ext uri="{FF2B5EF4-FFF2-40B4-BE49-F238E27FC236}">
                <a16:creationId xmlns="" xmlns:a16="http://schemas.microsoft.com/office/drawing/2014/main" id="{FDF9363F-9986-4745-89E0-D6775984C8B1}"/>
              </a:ext>
            </a:extLst>
          </p:cNvPr>
          <p:cNvSpPr>
            <a:spLocks noGrp="1"/>
          </p:cNvSpPr>
          <p:nvPr>
            <p:ph type="sldNum" sz="quarter" idx="12"/>
          </p:nvPr>
        </p:nvSpPr>
        <p:spPr/>
        <p:txBody>
          <a:bodyPr/>
          <a:lstStyle/>
          <a:p>
            <a:fld id="{96F5C231-AD7D-4603-B2D7-EC5E5C0D085B}" type="slidenum">
              <a:rPr lang="en-US" smtClean="0"/>
              <a:t>7</a:t>
            </a:fld>
            <a:endParaRPr lang="en-US" dirty="0"/>
          </a:p>
        </p:txBody>
      </p:sp>
    </p:spTree>
    <p:extLst>
      <p:ext uri="{BB962C8B-B14F-4D97-AF65-F5344CB8AC3E}">
        <p14:creationId xmlns:p14="http://schemas.microsoft.com/office/powerpoint/2010/main" val="231020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A21A349-A642-44B9-966B-A8643C6D157E}"/>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 xmlns:a16="http://schemas.microsoft.com/office/drawing/2014/main" id="{9A78A523-8279-4385-967A-4F3B426F18F2}"/>
              </a:ext>
            </a:extLst>
          </p:cNvPr>
          <p:cNvSpPr>
            <a:spLocks noGrp="1"/>
          </p:cNvSpPr>
          <p:nvPr>
            <p:ph sz="half" idx="1"/>
          </p:nvPr>
        </p:nvSpPr>
        <p:spPr>
          <a:xfrm>
            <a:off x="413232" y="1825625"/>
            <a:ext cx="10989874" cy="4351338"/>
          </a:xfrm>
        </p:spPr>
        <p:txBody>
          <a:bodyPr/>
          <a:lstStyle/>
          <a:p>
            <a:r>
              <a:rPr lang="en-US" dirty="0"/>
              <a:t>New Parent Support Program</a:t>
            </a:r>
          </a:p>
          <a:p>
            <a:r>
              <a:rPr lang="en-US" dirty="0"/>
              <a:t>Navy-Marine Corps Relief Society Budget for Baby workshops</a:t>
            </a:r>
          </a:p>
          <a:p>
            <a:r>
              <a:rPr lang="en-US" dirty="0"/>
              <a:t>LifeSkills workshops</a:t>
            </a:r>
          </a:p>
          <a:p>
            <a:r>
              <a:rPr lang="en-US" dirty="0"/>
              <a:t>Military OneSource</a:t>
            </a:r>
          </a:p>
          <a:p>
            <a:r>
              <a:rPr lang="en-US" dirty="0"/>
              <a:t>Child and Youth Programs</a:t>
            </a:r>
          </a:p>
        </p:txBody>
      </p:sp>
      <p:sp>
        <p:nvSpPr>
          <p:cNvPr id="6" name="Slide Number Placeholder 5">
            <a:extLst>
              <a:ext uri="{FF2B5EF4-FFF2-40B4-BE49-F238E27FC236}">
                <a16:creationId xmlns="" xmlns:a16="http://schemas.microsoft.com/office/drawing/2014/main" id="{5A35A79C-0243-4877-9200-CD6DB520F6C4}"/>
              </a:ext>
            </a:extLst>
          </p:cNvPr>
          <p:cNvSpPr>
            <a:spLocks noGrp="1"/>
          </p:cNvSpPr>
          <p:nvPr>
            <p:ph type="sldNum" sz="quarter" idx="12"/>
          </p:nvPr>
        </p:nvSpPr>
        <p:spPr/>
        <p:txBody>
          <a:bodyPr/>
          <a:lstStyle/>
          <a:p>
            <a:fld id="{96F5C231-AD7D-4603-B2D7-EC5E5C0D085B}" type="slidenum">
              <a:rPr lang="en-US" smtClean="0"/>
              <a:t>8</a:t>
            </a:fld>
            <a:endParaRPr lang="en-US" dirty="0"/>
          </a:p>
        </p:txBody>
      </p:sp>
    </p:spTree>
    <p:custDataLst>
      <p:tags r:id="rId1"/>
    </p:custDataLst>
    <p:extLst>
      <p:ext uri="{BB962C8B-B14F-4D97-AF65-F5344CB8AC3E}">
        <p14:creationId xmlns:p14="http://schemas.microsoft.com/office/powerpoint/2010/main" val="431402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7926D8-F1A9-4B51-A3FD-84DE5E538325}"/>
              </a:ext>
            </a:extLst>
          </p:cNvPr>
          <p:cNvSpPr>
            <a:spLocks noGrp="1"/>
          </p:cNvSpPr>
          <p:nvPr>
            <p:ph type="title"/>
          </p:nvPr>
        </p:nvSpPr>
        <p:spPr/>
        <p:txBody>
          <a:bodyPr/>
          <a:lstStyle/>
          <a:p>
            <a:r>
              <a:rPr lang="en-US" dirty="0"/>
              <a:t>Lesson Summary</a:t>
            </a:r>
          </a:p>
        </p:txBody>
      </p:sp>
      <p:sp>
        <p:nvSpPr>
          <p:cNvPr id="3" name="Content Placeholder 2">
            <a:extLst>
              <a:ext uri="{FF2B5EF4-FFF2-40B4-BE49-F238E27FC236}">
                <a16:creationId xmlns="" xmlns:a16="http://schemas.microsoft.com/office/drawing/2014/main" id="{52876285-CCC2-4F6A-9B8A-E8F3E180ECC5}"/>
              </a:ext>
            </a:extLst>
          </p:cNvPr>
          <p:cNvSpPr>
            <a:spLocks noGrp="1"/>
          </p:cNvSpPr>
          <p:nvPr>
            <p:ph idx="1"/>
          </p:nvPr>
        </p:nvSpPr>
        <p:spPr>
          <a:xfrm>
            <a:off x="413238" y="1825625"/>
            <a:ext cx="7095002" cy="4351338"/>
          </a:xfrm>
        </p:spPr>
        <p:txBody>
          <a:bodyPr/>
          <a:lstStyle/>
          <a:p>
            <a:pPr lvl="0"/>
            <a:r>
              <a:rPr lang="en-US" dirty="0"/>
              <a:t>Determine how starting a family will affect your spending plan</a:t>
            </a:r>
          </a:p>
          <a:p>
            <a:pPr lvl="0"/>
            <a:r>
              <a:rPr lang="en-US" dirty="0"/>
              <a:t>Take the appropriate steps to ensure financial preparation when starting a family</a:t>
            </a:r>
          </a:p>
          <a:p>
            <a:r>
              <a:rPr lang="en-US" dirty="0"/>
              <a:t>Identify resources that are available when starting a family</a:t>
            </a:r>
          </a:p>
          <a:p>
            <a:pPr marL="0" indent="0">
              <a:buNone/>
            </a:pPr>
            <a:endParaRPr lang="en-US" dirty="0"/>
          </a:p>
          <a:p>
            <a:endParaRPr lang="en-US" dirty="0"/>
          </a:p>
        </p:txBody>
      </p:sp>
      <p:sp>
        <p:nvSpPr>
          <p:cNvPr id="5" name="Slide Number Placeholder 4">
            <a:extLst>
              <a:ext uri="{FF2B5EF4-FFF2-40B4-BE49-F238E27FC236}">
                <a16:creationId xmlns="" xmlns:a16="http://schemas.microsoft.com/office/drawing/2014/main" id="{A46BA709-9370-43F2-8098-C630E8334E6E}"/>
              </a:ext>
            </a:extLst>
          </p:cNvPr>
          <p:cNvSpPr>
            <a:spLocks noGrp="1"/>
          </p:cNvSpPr>
          <p:nvPr>
            <p:ph type="sldNum" sz="quarter" idx="12"/>
          </p:nvPr>
        </p:nvSpPr>
        <p:spPr/>
        <p:txBody>
          <a:bodyPr/>
          <a:lstStyle/>
          <a:p>
            <a:fld id="{96F5C231-AD7D-4603-B2D7-EC5E5C0D085B}" type="slidenum">
              <a:rPr lang="en-US" smtClean="0"/>
              <a:t>9</a:t>
            </a:fld>
            <a:endParaRPr lang="en-US" dirty="0"/>
          </a:p>
        </p:txBody>
      </p:sp>
      <p:pic>
        <p:nvPicPr>
          <p:cNvPr id="7" name="Picture 6">
            <a:extLst>
              <a:ext uri="{FF2B5EF4-FFF2-40B4-BE49-F238E27FC236}">
                <a16:creationId xmlns="" xmlns:a16="http://schemas.microsoft.com/office/drawing/2014/main" id="{E15845E9-9677-424E-9BB7-DCA5322A15B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08240" y="1604963"/>
            <a:ext cx="4034117" cy="4572000"/>
          </a:xfrm>
          <a:prstGeom prst="rect">
            <a:avLst/>
          </a:prstGeom>
        </p:spPr>
      </p:pic>
    </p:spTree>
    <p:custDataLst>
      <p:tags r:id="rId1"/>
    </p:custDataLst>
    <p:extLst>
      <p:ext uri="{BB962C8B-B14F-4D97-AF65-F5344CB8AC3E}">
        <p14:creationId xmlns:p14="http://schemas.microsoft.com/office/powerpoint/2010/main" val="1679311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7"/>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SMC_PFM_Basic_Template (002) [Read-Only]" id="{C2522314-AABF-44A9-8A93-9AA74456BAD6}" vid="{F38DC1E5-D2CA-4842-9F8B-244568A10A2D}"/>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SMC_PFM_Basic_Template (002) [Read-Only]" id="{C2522314-AABF-44A9-8A93-9AA74456BAD6}" vid="{DD4B0252-9E71-4DB1-852D-5E2C2973CC0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USMC_PFM_Basic_Template (002)</Template>
  <TotalTime>12403</TotalTime>
  <Words>2344</Words>
  <Application>Microsoft Office PowerPoint</Application>
  <PresentationFormat>Widescreen</PresentationFormat>
  <Paragraphs>190</Paragraphs>
  <Slides>9</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Calibri Light</vt:lpstr>
      <vt:lpstr>Courier New</vt:lpstr>
      <vt:lpstr>Office Theme</vt:lpstr>
      <vt:lpstr>Custom Design</vt:lpstr>
      <vt:lpstr>Starting a Family</vt:lpstr>
      <vt:lpstr>Lesson Objectives</vt:lpstr>
      <vt:lpstr>Cost of Raising a Child</vt:lpstr>
      <vt:lpstr>Activity: Brainstorming New Expenses</vt:lpstr>
      <vt:lpstr>New Expenses</vt:lpstr>
      <vt:lpstr>Financial Preparation</vt:lpstr>
      <vt:lpstr>After the Child’s Arrival</vt:lpstr>
      <vt:lpstr>Resources</vt:lpstr>
      <vt:lpstr>Lesson Summary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Colleen O'Malley</dc:creator>
  <cp:lastModifiedBy>Laskowsky CIV Katrina G</cp:lastModifiedBy>
  <cp:revision>319</cp:revision>
  <cp:lastPrinted>2018-02-08T23:22:45Z</cp:lastPrinted>
  <dcterms:created xsi:type="dcterms:W3CDTF">2017-11-06T19:49:41Z</dcterms:created>
  <dcterms:modified xsi:type="dcterms:W3CDTF">2019-12-04T19:32:58Z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A0205DA7-659C-4AEE-A220-AB27D4F37A87</vt:lpwstr>
  </property>
  <property fmtid="{D5CDD505-2E9C-101B-9397-08002B2CF9AE}" pid="3" name="ArticulatePath">
    <vt:lpwstr>PCS_Allowances_Draft_3_20_18</vt:lpwstr>
  </property>
</Properties>
</file>